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2" r:id="rId1"/>
    <p:sldMasterId id="2147483683" r:id="rId2"/>
  </p:sldMasterIdLst>
  <p:notesMasterIdLst>
    <p:notesMasterId r:id="rId58"/>
  </p:notesMasterIdLst>
  <p:sldIdLst>
    <p:sldId id="256" r:id="rId3"/>
    <p:sldId id="312" r:id="rId4"/>
    <p:sldId id="313" r:id="rId5"/>
    <p:sldId id="270" r:id="rId6"/>
    <p:sldId id="258" r:id="rId7"/>
    <p:sldId id="279" r:id="rId8"/>
    <p:sldId id="261" r:id="rId9"/>
    <p:sldId id="257" r:id="rId10"/>
    <p:sldId id="262" r:id="rId11"/>
    <p:sldId id="263" r:id="rId12"/>
    <p:sldId id="264" r:id="rId13"/>
    <p:sldId id="265" r:id="rId14"/>
    <p:sldId id="266" r:id="rId15"/>
    <p:sldId id="267" r:id="rId16"/>
    <p:sldId id="268" r:id="rId17"/>
    <p:sldId id="269" r:id="rId18"/>
    <p:sldId id="271" r:id="rId19"/>
    <p:sldId id="272" r:id="rId20"/>
    <p:sldId id="273" r:id="rId21"/>
    <p:sldId id="274" r:id="rId22"/>
    <p:sldId id="275" r:id="rId23"/>
    <p:sldId id="276" r:id="rId24"/>
    <p:sldId id="277" r:id="rId25"/>
    <p:sldId id="278"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A683"/>
    <a:srgbClr val="A23C10"/>
    <a:srgbClr val="2121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5A2FCD5-7E05-4239-A0C4-44708EB45BF6}">
  <a:tblStyle styleId="{75A2FCD5-7E05-4239-A0C4-44708EB45BF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5933235-801B-492C-90C3-5F9A4E43B2F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114" y="4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9096909c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29096909c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1e96f7ded3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e96f7ded3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d5260bdd85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d5260bdd8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1e972313eb1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1e972313eb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e96f7ded39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e96f7ded39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1e972313eb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1e972313eb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a:extLst>
            <a:ext uri="{FF2B5EF4-FFF2-40B4-BE49-F238E27FC236}">
              <a16:creationId xmlns:a16="http://schemas.microsoft.com/office/drawing/2014/main" id="{E899E8EF-910F-971B-7646-37A0EA052782}"/>
            </a:ext>
          </a:extLst>
        </p:cNvPr>
        <p:cNvGrpSpPr/>
        <p:nvPr/>
      </p:nvGrpSpPr>
      <p:grpSpPr>
        <a:xfrm>
          <a:off x="0" y="0"/>
          <a:ext cx="0" cy="0"/>
          <a:chOff x="0" y="0"/>
          <a:chExt cx="0" cy="0"/>
        </a:xfrm>
      </p:grpSpPr>
      <p:sp>
        <p:nvSpPr>
          <p:cNvPr id="386" name="Google Shape;386;g54dda1946d_6_308:notes">
            <a:extLst>
              <a:ext uri="{FF2B5EF4-FFF2-40B4-BE49-F238E27FC236}">
                <a16:creationId xmlns:a16="http://schemas.microsoft.com/office/drawing/2014/main" id="{3E2789A2-A5C3-4A43-AC5D-85B6D2831C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54dda1946d_6_308:notes">
            <a:extLst>
              <a:ext uri="{FF2B5EF4-FFF2-40B4-BE49-F238E27FC236}">
                <a16:creationId xmlns:a16="http://schemas.microsoft.com/office/drawing/2014/main" id="{AF29C584-B6AC-4F35-40EA-1DF2995D84D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43940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54dda1946d_4_2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54dda1946d_4_2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54dda1946d_4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7800218C-7480-CB4C-F2C9-59DFFBA2A828}"/>
            </a:ext>
          </a:extLst>
        </p:cNvPr>
        <p:cNvGrpSpPr/>
        <p:nvPr/>
      </p:nvGrpSpPr>
      <p:grpSpPr>
        <a:xfrm>
          <a:off x="0" y="0"/>
          <a:ext cx="0" cy="0"/>
          <a:chOff x="0" y="0"/>
          <a:chExt cx="0" cy="0"/>
        </a:xfrm>
      </p:grpSpPr>
      <p:sp>
        <p:nvSpPr>
          <p:cNvPr id="408" name="Google Shape;408;g1e96f7ded39_0_12:notes">
            <a:extLst>
              <a:ext uri="{FF2B5EF4-FFF2-40B4-BE49-F238E27FC236}">
                <a16:creationId xmlns:a16="http://schemas.microsoft.com/office/drawing/2014/main" id="{03EAFB91-18A4-A31D-0C54-781493B460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e96f7ded39_0_12:notes">
            <a:extLst>
              <a:ext uri="{FF2B5EF4-FFF2-40B4-BE49-F238E27FC236}">
                <a16:creationId xmlns:a16="http://schemas.microsoft.com/office/drawing/2014/main" id="{8DFD938F-FD37-CB7D-9941-690C1A0257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33643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1e972313eb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1e972313eb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29134890bfe_0_127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29134890bfe_0_127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29134890bfe_0_127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29134890bfe_0_127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29134890bfe_0_36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29134890bfe_0_3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29134890bfe_0_36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29134890bfe_0_36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a:extLst>
            <a:ext uri="{FF2B5EF4-FFF2-40B4-BE49-F238E27FC236}">
              <a16:creationId xmlns:a16="http://schemas.microsoft.com/office/drawing/2014/main" id="{7BB04740-AF6E-9E66-4E0A-2D910B577DEE}"/>
            </a:ext>
          </a:extLst>
        </p:cNvPr>
        <p:cNvGrpSpPr/>
        <p:nvPr/>
      </p:nvGrpSpPr>
      <p:grpSpPr>
        <a:xfrm>
          <a:off x="0" y="0"/>
          <a:ext cx="0" cy="0"/>
          <a:chOff x="0" y="0"/>
          <a:chExt cx="0" cy="0"/>
        </a:xfrm>
      </p:grpSpPr>
      <p:sp>
        <p:nvSpPr>
          <p:cNvPr id="566" name="Google Shape;566;g1e96319512c_0_28:notes">
            <a:extLst>
              <a:ext uri="{FF2B5EF4-FFF2-40B4-BE49-F238E27FC236}">
                <a16:creationId xmlns:a16="http://schemas.microsoft.com/office/drawing/2014/main" id="{3422AF3D-294B-45BC-2467-2795A3EA3F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e96319512c_0_28:notes">
            <a:extLst>
              <a:ext uri="{FF2B5EF4-FFF2-40B4-BE49-F238E27FC236}">
                <a16:creationId xmlns:a16="http://schemas.microsoft.com/office/drawing/2014/main" id="{D070DFDD-7DD3-3210-8025-A43D910DCE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70107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29134890bfe_0_36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29134890bfe_0_3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29134890bfe_0_36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4" name="Google Shape;984;g29134890bfe_0_3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29134890bfe_0_37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29134890bfe_0_3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g29134890bfe_0_40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9" name="Google Shape;1339;g29134890bfe_0_40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8"/>
        <p:cNvGrpSpPr/>
        <p:nvPr/>
      </p:nvGrpSpPr>
      <p:grpSpPr>
        <a:xfrm>
          <a:off x="0" y="0"/>
          <a:ext cx="0" cy="0"/>
          <a:chOff x="0" y="0"/>
          <a:chExt cx="0" cy="0"/>
        </a:xfrm>
      </p:grpSpPr>
      <p:sp>
        <p:nvSpPr>
          <p:cNvPr id="3539" name="Google Shape;3539;g29134890bfe_0_62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0" name="Google Shape;3540;g29134890bfe_0_6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7"/>
        <p:cNvGrpSpPr/>
        <p:nvPr/>
      </p:nvGrpSpPr>
      <p:grpSpPr>
        <a:xfrm>
          <a:off x="0" y="0"/>
          <a:ext cx="0" cy="0"/>
          <a:chOff x="0" y="0"/>
          <a:chExt cx="0" cy="0"/>
        </a:xfrm>
      </p:grpSpPr>
      <p:sp>
        <p:nvSpPr>
          <p:cNvPr id="3958" name="Google Shape;3958;g29134890bfe_0_6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9" name="Google Shape;3959;g29134890bfe_0_6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7"/>
        <p:cNvGrpSpPr/>
        <p:nvPr/>
      </p:nvGrpSpPr>
      <p:grpSpPr>
        <a:xfrm>
          <a:off x="0" y="0"/>
          <a:ext cx="0" cy="0"/>
          <a:chOff x="0" y="0"/>
          <a:chExt cx="0" cy="0"/>
        </a:xfrm>
      </p:grpSpPr>
      <p:sp>
        <p:nvSpPr>
          <p:cNvPr id="4128" name="Google Shape;4128;g29134890bfe_0_68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9" name="Google Shape;4129;g29134890bfe_0_6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2"/>
        <p:cNvGrpSpPr/>
        <p:nvPr/>
      </p:nvGrpSpPr>
      <p:grpSpPr>
        <a:xfrm>
          <a:off x="0" y="0"/>
          <a:ext cx="0" cy="0"/>
          <a:chOff x="0" y="0"/>
          <a:chExt cx="0" cy="0"/>
        </a:xfrm>
      </p:grpSpPr>
      <p:sp>
        <p:nvSpPr>
          <p:cNvPr id="4533" name="Google Shape;4533;g29134890bfe_0_7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4" name="Google Shape;4534;g29134890bfe_0_7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2"/>
        <p:cNvGrpSpPr/>
        <p:nvPr/>
      </p:nvGrpSpPr>
      <p:grpSpPr>
        <a:xfrm>
          <a:off x="0" y="0"/>
          <a:ext cx="0" cy="0"/>
          <a:chOff x="0" y="0"/>
          <a:chExt cx="0" cy="0"/>
        </a:xfrm>
      </p:grpSpPr>
      <p:sp>
        <p:nvSpPr>
          <p:cNvPr id="4913" name="Google Shape;4913;g29134890bfe_0_76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4" name="Google Shape;4914;g29134890bfe_0_76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8"/>
        <p:cNvGrpSpPr/>
        <p:nvPr/>
      </p:nvGrpSpPr>
      <p:grpSpPr>
        <a:xfrm>
          <a:off x="0" y="0"/>
          <a:ext cx="0" cy="0"/>
          <a:chOff x="0" y="0"/>
          <a:chExt cx="0" cy="0"/>
        </a:xfrm>
      </p:grpSpPr>
      <p:sp>
        <p:nvSpPr>
          <p:cNvPr id="5339" name="Google Shape;5339;g29134890bfe_0_80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0" name="Google Shape;5340;g29134890bfe_0_80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9096909ca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29096909c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9"/>
        <p:cNvGrpSpPr/>
        <p:nvPr/>
      </p:nvGrpSpPr>
      <p:grpSpPr>
        <a:xfrm>
          <a:off x="0" y="0"/>
          <a:ext cx="0" cy="0"/>
          <a:chOff x="0" y="0"/>
          <a:chExt cx="0" cy="0"/>
        </a:xfrm>
      </p:grpSpPr>
      <p:sp>
        <p:nvSpPr>
          <p:cNvPr id="5700" name="Google Shape;5700;g29134890bfe_0_84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1" name="Google Shape;5701;g29134890bfe_0_8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9"/>
        <p:cNvGrpSpPr/>
        <p:nvPr/>
      </p:nvGrpSpPr>
      <p:grpSpPr>
        <a:xfrm>
          <a:off x="0" y="0"/>
          <a:ext cx="0" cy="0"/>
          <a:chOff x="0" y="0"/>
          <a:chExt cx="0" cy="0"/>
        </a:xfrm>
      </p:grpSpPr>
      <p:sp>
        <p:nvSpPr>
          <p:cNvPr id="6210" name="Google Shape;6210;g29134890bfe_0_89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1" name="Google Shape;6211;g29134890bfe_0_8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9"/>
        <p:cNvGrpSpPr/>
        <p:nvPr/>
      </p:nvGrpSpPr>
      <p:grpSpPr>
        <a:xfrm>
          <a:off x="0" y="0"/>
          <a:ext cx="0" cy="0"/>
          <a:chOff x="0" y="0"/>
          <a:chExt cx="0" cy="0"/>
        </a:xfrm>
      </p:grpSpPr>
      <p:sp>
        <p:nvSpPr>
          <p:cNvPr id="6830" name="Google Shape;6830;g29134890bfe_0_95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1" name="Google Shape;6831;g29134890bfe_0_9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3"/>
        <p:cNvGrpSpPr/>
        <p:nvPr/>
      </p:nvGrpSpPr>
      <p:grpSpPr>
        <a:xfrm>
          <a:off x="0" y="0"/>
          <a:ext cx="0" cy="0"/>
          <a:chOff x="0" y="0"/>
          <a:chExt cx="0" cy="0"/>
        </a:xfrm>
      </p:grpSpPr>
      <p:sp>
        <p:nvSpPr>
          <p:cNvPr id="7424" name="Google Shape;7424;g29134890bfe_0_10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5" name="Google Shape;7425;g29134890bfe_0_10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4"/>
        <p:cNvGrpSpPr/>
        <p:nvPr/>
      </p:nvGrpSpPr>
      <p:grpSpPr>
        <a:xfrm>
          <a:off x="0" y="0"/>
          <a:ext cx="0" cy="0"/>
          <a:chOff x="0" y="0"/>
          <a:chExt cx="0" cy="0"/>
        </a:xfrm>
      </p:grpSpPr>
      <p:sp>
        <p:nvSpPr>
          <p:cNvPr id="7745" name="Google Shape;7745;g29134890bfe_0_104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6" name="Google Shape;7746;g29134890bfe_0_10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2"/>
        <p:cNvGrpSpPr/>
        <p:nvPr/>
      </p:nvGrpSpPr>
      <p:grpSpPr>
        <a:xfrm>
          <a:off x="0" y="0"/>
          <a:ext cx="0" cy="0"/>
          <a:chOff x="0" y="0"/>
          <a:chExt cx="0" cy="0"/>
        </a:xfrm>
      </p:grpSpPr>
      <p:sp>
        <p:nvSpPr>
          <p:cNvPr id="8053" name="Google Shape;8053;g29134890bfe_0_123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4" name="Google Shape;8054;g29134890bfe_0_12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a:extLst>
            <a:ext uri="{FF2B5EF4-FFF2-40B4-BE49-F238E27FC236}">
              <a16:creationId xmlns:a16="http://schemas.microsoft.com/office/drawing/2014/main" id="{08AB65B3-4015-3E49-0058-DAA1B0A476C0}"/>
            </a:ext>
          </a:extLst>
        </p:cNvPr>
        <p:cNvGrpSpPr/>
        <p:nvPr/>
      </p:nvGrpSpPr>
      <p:grpSpPr>
        <a:xfrm>
          <a:off x="0" y="0"/>
          <a:ext cx="0" cy="0"/>
          <a:chOff x="0" y="0"/>
          <a:chExt cx="0" cy="0"/>
        </a:xfrm>
      </p:grpSpPr>
      <p:sp>
        <p:nvSpPr>
          <p:cNvPr id="683" name="Google Shape;683;g29134890bfe_0_5:notes">
            <a:extLst>
              <a:ext uri="{FF2B5EF4-FFF2-40B4-BE49-F238E27FC236}">
                <a16:creationId xmlns:a16="http://schemas.microsoft.com/office/drawing/2014/main" id="{24550F88-98B0-72A1-C584-754DA9EF65F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29134890bfe_0_5:notes">
            <a:extLst>
              <a:ext uri="{FF2B5EF4-FFF2-40B4-BE49-F238E27FC236}">
                <a16:creationId xmlns:a16="http://schemas.microsoft.com/office/drawing/2014/main" id="{75BDBF0E-9D19-14E7-AA97-9CBE3C22C9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0240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491375" y="155500"/>
            <a:ext cx="6585775" cy="4832400"/>
            <a:chOff x="1491375" y="155500"/>
            <a:chExt cx="6585775" cy="4832400"/>
          </a:xfrm>
        </p:grpSpPr>
        <p:sp>
          <p:nvSpPr>
            <p:cNvPr id="10" name="Google Shape;10;p2"/>
            <p:cNvSpPr/>
            <p:nvPr/>
          </p:nvSpPr>
          <p:spPr>
            <a:xfrm>
              <a:off x="7360450" y="155500"/>
              <a:ext cx="716700" cy="271500"/>
            </a:xfrm>
            <a:prstGeom prst="roundRect">
              <a:avLst>
                <a:gd name="adj" fmla="val 28913"/>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1" name="Google Shape;11;p2"/>
            <p:cNvSpPr/>
            <p:nvPr/>
          </p:nvSpPr>
          <p:spPr>
            <a:xfrm>
              <a:off x="1491375" y="4716400"/>
              <a:ext cx="526200" cy="271500"/>
            </a:xfrm>
            <a:prstGeom prst="roundRect">
              <a:avLst>
                <a:gd name="adj" fmla="val 28913"/>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grpSp>
        <p:nvGrpSpPr>
          <p:cNvPr id="12" name="Google Shape;12;p2"/>
          <p:cNvGrpSpPr/>
          <p:nvPr/>
        </p:nvGrpSpPr>
        <p:grpSpPr>
          <a:xfrm>
            <a:off x="713325" y="155500"/>
            <a:ext cx="7717525" cy="4832400"/>
            <a:chOff x="713325" y="155500"/>
            <a:chExt cx="7717525" cy="4832400"/>
          </a:xfrm>
        </p:grpSpPr>
        <p:sp>
          <p:nvSpPr>
            <p:cNvPr id="13" name="Google Shape;13;p2"/>
            <p:cNvSpPr/>
            <p:nvPr/>
          </p:nvSpPr>
          <p:spPr>
            <a:xfrm rot="10800000">
              <a:off x="6348550" y="4716400"/>
              <a:ext cx="20823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4" name="Google Shape;14;p2"/>
            <p:cNvSpPr/>
            <p:nvPr/>
          </p:nvSpPr>
          <p:spPr>
            <a:xfrm rot="10800000">
              <a:off x="713325" y="155500"/>
              <a:ext cx="14241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sp>
        <p:nvSpPr>
          <p:cNvPr id="15" name="Google Shape;15;p2"/>
          <p:cNvSpPr txBox="1">
            <a:spLocks noGrp="1"/>
          </p:cNvSpPr>
          <p:nvPr>
            <p:ph type="ctrTitle"/>
          </p:nvPr>
        </p:nvSpPr>
        <p:spPr>
          <a:xfrm>
            <a:off x="713250" y="1332688"/>
            <a:ext cx="7717500" cy="1724100"/>
          </a:xfrm>
          <a:prstGeom prst="rect">
            <a:avLst/>
          </a:prstGeom>
          <a:noFill/>
        </p:spPr>
        <p:txBody>
          <a:bodyPr spcFirstLastPara="1" wrap="square" lIns="91425" tIns="91425" rIns="91425" bIns="91425" anchor="b" anchorCtr="0">
            <a:noAutofit/>
          </a:bodyPr>
          <a:lstStyle>
            <a:lvl1pPr lvl="0" algn="ctr">
              <a:lnSpc>
                <a:spcPct val="100000"/>
              </a:lnSpc>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6" name="Google Shape;16;p2"/>
          <p:cNvSpPr txBox="1">
            <a:spLocks noGrp="1"/>
          </p:cNvSpPr>
          <p:nvPr>
            <p:ph type="subTitle" idx="1"/>
          </p:nvPr>
        </p:nvSpPr>
        <p:spPr>
          <a:xfrm>
            <a:off x="2315100" y="3409712"/>
            <a:ext cx="4513800" cy="401100"/>
          </a:xfrm>
          <a:prstGeom prst="rect">
            <a:avLst/>
          </a:prstGeom>
          <a:solidFill>
            <a:schemeClr val="accent1"/>
          </a:solidFill>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3"/>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97"/>
        <p:cNvGrpSpPr/>
        <p:nvPr/>
      </p:nvGrpSpPr>
      <p:grpSpPr>
        <a:xfrm>
          <a:off x="0" y="0"/>
          <a:ext cx="0" cy="0"/>
          <a:chOff x="0" y="0"/>
          <a:chExt cx="0" cy="0"/>
        </a:xfrm>
      </p:grpSpPr>
      <p:sp>
        <p:nvSpPr>
          <p:cNvPr id="98" name="Google Shape;98;p13"/>
          <p:cNvSpPr/>
          <p:nvPr/>
        </p:nvSpPr>
        <p:spPr>
          <a:xfrm>
            <a:off x="-21750" y="295950"/>
            <a:ext cx="9187500" cy="4551600"/>
          </a:xfrm>
          <a:prstGeom prst="roundRect">
            <a:avLst>
              <a:gd name="adj" fmla="val 6235"/>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nvGrpSpPr>
          <p:cNvPr id="99" name="Google Shape;99;p13"/>
          <p:cNvGrpSpPr/>
          <p:nvPr/>
        </p:nvGrpSpPr>
        <p:grpSpPr>
          <a:xfrm>
            <a:off x="311475" y="155500"/>
            <a:ext cx="8673450" cy="4527698"/>
            <a:chOff x="311475" y="155500"/>
            <a:chExt cx="8673450" cy="4527698"/>
          </a:xfrm>
        </p:grpSpPr>
        <p:sp>
          <p:nvSpPr>
            <p:cNvPr id="100" name="Google Shape;100;p13"/>
            <p:cNvSpPr/>
            <p:nvPr/>
          </p:nvSpPr>
          <p:spPr>
            <a:xfrm>
              <a:off x="8600625" y="4411698"/>
              <a:ext cx="3843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01" name="Google Shape;101;p13"/>
            <p:cNvSpPr/>
            <p:nvPr/>
          </p:nvSpPr>
          <p:spPr>
            <a:xfrm>
              <a:off x="311475" y="155500"/>
              <a:ext cx="3843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sp>
        <p:nvSpPr>
          <p:cNvPr id="102" name="Google Shape;102;p13"/>
          <p:cNvSpPr txBox="1">
            <a:spLocks noGrp="1"/>
          </p:cNvSpPr>
          <p:nvPr>
            <p:ph type="subTitle" idx="1"/>
          </p:nvPr>
        </p:nvSpPr>
        <p:spPr>
          <a:xfrm>
            <a:off x="1978474" y="2201456"/>
            <a:ext cx="2211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3" name="Google Shape;103;p13"/>
          <p:cNvSpPr txBox="1">
            <a:spLocks noGrp="1"/>
          </p:cNvSpPr>
          <p:nvPr>
            <p:ph type="subTitle" idx="2"/>
          </p:nvPr>
        </p:nvSpPr>
        <p:spPr>
          <a:xfrm>
            <a:off x="5874801" y="2201456"/>
            <a:ext cx="2211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4" name="Google Shape;104;p13"/>
          <p:cNvSpPr txBox="1">
            <a:spLocks noGrp="1"/>
          </p:cNvSpPr>
          <p:nvPr>
            <p:ph type="subTitle" idx="3"/>
          </p:nvPr>
        </p:nvSpPr>
        <p:spPr>
          <a:xfrm>
            <a:off x="1978474" y="3939651"/>
            <a:ext cx="2211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5" name="Google Shape;105;p13"/>
          <p:cNvSpPr txBox="1">
            <a:spLocks noGrp="1"/>
          </p:cNvSpPr>
          <p:nvPr>
            <p:ph type="subTitle" idx="4"/>
          </p:nvPr>
        </p:nvSpPr>
        <p:spPr>
          <a:xfrm>
            <a:off x="5874801" y="3939651"/>
            <a:ext cx="2211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6" name="Google Shape;106;p13"/>
          <p:cNvSpPr txBox="1">
            <a:spLocks noGrp="1"/>
          </p:cNvSpPr>
          <p:nvPr>
            <p:ph type="title" hasCustomPrompt="1"/>
          </p:nvPr>
        </p:nvSpPr>
        <p:spPr>
          <a:xfrm>
            <a:off x="1057291" y="1560123"/>
            <a:ext cx="734700" cy="5727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3"/>
          <p:cNvSpPr txBox="1">
            <a:spLocks noGrp="1"/>
          </p:cNvSpPr>
          <p:nvPr>
            <p:ph type="title" idx="5" hasCustomPrompt="1"/>
          </p:nvPr>
        </p:nvSpPr>
        <p:spPr>
          <a:xfrm>
            <a:off x="1057291" y="3298353"/>
            <a:ext cx="734700" cy="5727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 name="Google Shape;108;p13"/>
          <p:cNvSpPr txBox="1">
            <a:spLocks noGrp="1"/>
          </p:cNvSpPr>
          <p:nvPr>
            <p:ph type="title" idx="6" hasCustomPrompt="1"/>
          </p:nvPr>
        </p:nvSpPr>
        <p:spPr>
          <a:xfrm>
            <a:off x="4952830" y="1560123"/>
            <a:ext cx="734700" cy="5727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 name="Google Shape;109;p13"/>
          <p:cNvSpPr txBox="1">
            <a:spLocks noGrp="1"/>
          </p:cNvSpPr>
          <p:nvPr>
            <p:ph type="title" idx="7" hasCustomPrompt="1"/>
          </p:nvPr>
        </p:nvSpPr>
        <p:spPr>
          <a:xfrm>
            <a:off x="4952830" y="3298353"/>
            <a:ext cx="734700" cy="5727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a:spLocks noGrp="1"/>
          </p:cNvSpPr>
          <p:nvPr>
            <p:ph type="subTitle" idx="8"/>
          </p:nvPr>
        </p:nvSpPr>
        <p:spPr>
          <a:xfrm>
            <a:off x="1978474" y="1456625"/>
            <a:ext cx="2211900" cy="842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Golos Text"/>
              <a:buNone/>
              <a:defRPr sz="2200">
                <a:solidFill>
                  <a:schemeClr val="dk1"/>
                </a:solidFill>
                <a:latin typeface="Golos Text"/>
                <a:ea typeface="Golos Text"/>
                <a:cs typeface="Golos Text"/>
                <a:sym typeface="Golos Text"/>
              </a:defRPr>
            </a:lvl1pPr>
            <a:lvl2pPr lvl="1" rtl="0">
              <a:lnSpc>
                <a:spcPct val="100000"/>
              </a:lnSpc>
              <a:spcBef>
                <a:spcPts val="0"/>
              </a:spcBef>
              <a:spcAft>
                <a:spcPts val="0"/>
              </a:spcAft>
              <a:buSzPts val="2400"/>
              <a:buFont typeface="Golos Text"/>
              <a:buNone/>
              <a:defRPr sz="2400">
                <a:latin typeface="Golos Text"/>
                <a:ea typeface="Golos Text"/>
                <a:cs typeface="Golos Text"/>
                <a:sym typeface="Golos Text"/>
              </a:defRPr>
            </a:lvl2pPr>
            <a:lvl3pPr lvl="2" rtl="0">
              <a:lnSpc>
                <a:spcPct val="100000"/>
              </a:lnSpc>
              <a:spcBef>
                <a:spcPts val="0"/>
              </a:spcBef>
              <a:spcAft>
                <a:spcPts val="0"/>
              </a:spcAft>
              <a:buSzPts val="2400"/>
              <a:buFont typeface="Golos Text"/>
              <a:buNone/>
              <a:defRPr sz="2400">
                <a:latin typeface="Golos Text"/>
                <a:ea typeface="Golos Text"/>
                <a:cs typeface="Golos Text"/>
                <a:sym typeface="Golos Text"/>
              </a:defRPr>
            </a:lvl3pPr>
            <a:lvl4pPr lvl="3" rtl="0">
              <a:lnSpc>
                <a:spcPct val="100000"/>
              </a:lnSpc>
              <a:spcBef>
                <a:spcPts val="0"/>
              </a:spcBef>
              <a:spcAft>
                <a:spcPts val="0"/>
              </a:spcAft>
              <a:buSzPts val="2400"/>
              <a:buFont typeface="Golos Text"/>
              <a:buNone/>
              <a:defRPr sz="2400">
                <a:latin typeface="Golos Text"/>
                <a:ea typeface="Golos Text"/>
                <a:cs typeface="Golos Text"/>
                <a:sym typeface="Golos Text"/>
              </a:defRPr>
            </a:lvl4pPr>
            <a:lvl5pPr lvl="4" rtl="0">
              <a:lnSpc>
                <a:spcPct val="100000"/>
              </a:lnSpc>
              <a:spcBef>
                <a:spcPts val="0"/>
              </a:spcBef>
              <a:spcAft>
                <a:spcPts val="0"/>
              </a:spcAft>
              <a:buSzPts val="2400"/>
              <a:buFont typeface="Golos Text"/>
              <a:buNone/>
              <a:defRPr sz="2400">
                <a:latin typeface="Golos Text"/>
                <a:ea typeface="Golos Text"/>
                <a:cs typeface="Golos Text"/>
                <a:sym typeface="Golos Text"/>
              </a:defRPr>
            </a:lvl5pPr>
            <a:lvl6pPr lvl="5" rtl="0">
              <a:lnSpc>
                <a:spcPct val="100000"/>
              </a:lnSpc>
              <a:spcBef>
                <a:spcPts val="0"/>
              </a:spcBef>
              <a:spcAft>
                <a:spcPts val="0"/>
              </a:spcAft>
              <a:buSzPts val="2400"/>
              <a:buFont typeface="Golos Text"/>
              <a:buNone/>
              <a:defRPr sz="2400">
                <a:latin typeface="Golos Text"/>
                <a:ea typeface="Golos Text"/>
                <a:cs typeface="Golos Text"/>
                <a:sym typeface="Golos Text"/>
              </a:defRPr>
            </a:lvl6pPr>
            <a:lvl7pPr lvl="6" rtl="0">
              <a:lnSpc>
                <a:spcPct val="100000"/>
              </a:lnSpc>
              <a:spcBef>
                <a:spcPts val="0"/>
              </a:spcBef>
              <a:spcAft>
                <a:spcPts val="0"/>
              </a:spcAft>
              <a:buSzPts val="2400"/>
              <a:buFont typeface="Golos Text"/>
              <a:buNone/>
              <a:defRPr sz="2400">
                <a:latin typeface="Golos Text"/>
                <a:ea typeface="Golos Text"/>
                <a:cs typeface="Golos Text"/>
                <a:sym typeface="Golos Text"/>
              </a:defRPr>
            </a:lvl7pPr>
            <a:lvl8pPr lvl="7" rtl="0">
              <a:lnSpc>
                <a:spcPct val="100000"/>
              </a:lnSpc>
              <a:spcBef>
                <a:spcPts val="0"/>
              </a:spcBef>
              <a:spcAft>
                <a:spcPts val="0"/>
              </a:spcAft>
              <a:buSzPts val="2400"/>
              <a:buFont typeface="Golos Text"/>
              <a:buNone/>
              <a:defRPr sz="2400">
                <a:latin typeface="Golos Text"/>
                <a:ea typeface="Golos Text"/>
                <a:cs typeface="Golos Text"/>
                <a:sym typeface="Golos Text"/>
              </a:defRPr>
            </a:lvl8pPr>
            <a:lvl9pPr lvl="8" rtl="0">
              <a:lnSpc>
                <a:spcPct val="100000"/>
              </a:lnSpc>
              <a:spcBef>
                <a:spcPts val="0"/>
              </a:spcBef>
              <a:spcAft>
                <a:spcPts val="0"/>
              </a:spcAft>
              <a:buSzPts val="2400"/>
              <a:buFont typeface="Golos Text"/>
              <a:buNone/>
              <a:defRPr sz="2400">
                <a:latin typeface="Golos Text"/>
                <a:ea typeface="Golos Text"/>
                <a:cs typeface="Golos Text"/>
                <a:sym typeface="Golos Text"/>
              </a:defRPr>
            </a:lvl9pPr>
          </a:lstStyle>
          <a:p>
            <a:endParaRPr/>
          </a:p>
        </p:txBody>
      </p:sp>
      <p:sp>
        <p:nvSpPr>
          <p:cNvPr id="111" name="Google Shape;111;p13"/>
          <p:cNvSpPr txBox="1">
            <a:spLocks noGrp="1"/>
          </p:cNvSpPr>
          <p:nvPr>
            <p:ph type="subTitle" idx="9"/>
          </p:nvPr>
        </p:nvSpPr>
        <p:spPr>
          <a:xfrm>
            <a:off x="5874803" y="1456625"/>
            <a:ext cx="2211900" cy="842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Golos Text"/>
              <a:buNone/>
              <a:defRPr sz="2200">
                <a:solidFill>
                  <a:schemeClr val="dk1"/>
                </a:solidFill>
                <a:latin typeface="Golos Text"/>
                <a:ea typeface="Golos Text"/>
                <a:cs typeface="Golos Text"/>
                <a:sym typeface="Golos Text"/>
              </a:defRPr>
            </a:lvl1pPr>
            <a:lvl2pPr lvl="1" rtl="0">
              <a:lnSpc>
                <a:spcPct val="100000"/>
              </a:lnSpc>
              <a:spcBef>
                <a:spcPts val="0"/>
              </a:spcBef>
              <a:spcAft>
                <a:spcPts val="0"/>
              </a:spcAft>
              <a:buSzPts val="2400"/>
              <a:buFont typeface="Golos Text"/>
              <a:buNone/>
              <a:defRPr sz="2400">
                <a:latin typeface="Golos Text"/>
                <a:ea typeface="Golos Text"/>
                <a:cs typeface="Golos Text"/>
                <a:sym typeface="Golos Text"/>
              </a:defRPr>
            </a:lvl2pPr>
            <a:lvl3pPr lvl="2" rtl="0">
              <a:lnSpc>
                <a:spcPct val="100000"/>
              </a:lnSpc>
              <a:spcBef>
                <a:spcPts val="0"/>
              </a:spcBef>
              <a:spcAft>
                <a:spcPts val="0"/>
              </a:spcAft>
              <a:buSzPts val="2400"/>
              <a:buFont typeface="Golos Text"/>
              <a:buNone/>
              <a:defRPr sz="2400">
                <a:latin typeface="Golos Text"/>
                <a:ea typeface="Golos Text"/>
                <a:cs typeface="Golos Text"/>
                <a:sym typeface="Golos Text"/>
              </a:defRPr>
            </a:lvl3pPr>
            <a:lvl4pPr lvl="3" rtl="0">
              <a:lnSpc>
                <a:spcPct val="100000"/>
              </a:lnSpc>
              <a:spcBef>
                <a:spcPts val="0"/>
              </a:spcBef>
              <a:spcAft>
                <a:spcPts val="0"/>
              </a:spcAft>
              <a:buSzPts val="2400"/>
              <a:buFont typeface="Golos Text"/>
              <a:buNone/>
              <a:defRPr sz="2400">
                <a:latin typeface="Golos Text"/>
                <a:ea typeface="Golos Text"/>
                <a:cs typeface="Golos Text"/>
                <a:sym typeface="Golos Text"/>
              </a:defRPr>
            </a:lvl4pPr>
            <a:lvl5pPr lvl="4" rtl="0">
              <a:lnSpc>
                <a:spcPct val="100000"/>
              </a:lnSpc>
              <a:spcBef>
                <a:spcPts val="0"/>
              </a:spcBef>
              <a:spcAft>
                <a:spcPts val="0"/>
              </a:spcAft>
              <a:buSzPts val="2400"/>
              <a:buFont typeface="Golos Text"/>
              <a:buNone/>
              <a:defRPr sz="2400">
                <a:latin typeface="Golos Text"/>
                <a:ea typeface="Golos Text"/>
                <a:cs typeface="Golos Text"/>
                <a:sym typeface="Golos Text"/>
              </a:defRPr>
            </a:lvl5pPr>
            <a:lvl6pPr lvl="5" rtl="0">
              <a:lnSpc>
                <a:spcPct val="100000"/>
              </a:lnSpc>
              <a:spcBef>
                <a:spcPts val="0"/>
              </a:spcBef>
              <a:spcAft>
                <a:spcPts val="0"/>
              </a:spcAft>
              <a:buSzPts val="2400"/>
              <a:buFont typeface="Golos Text"/>
              <a:buNone/>
              <a:defRPr sz="2400">
                <a:latin typeface="Golos Text"/>
                <a:ea typeface="Golos Text"/>
                <a:cs typeface="Golos Text"/>
                <a:sym typeface="Golos Text"/>
              </a:defRPr>
            </a:lvl6pPr>
            <a:lvl7pPr lvl="6" rtl="0">
              <a:lnSpc>
                <a:spcPct val="100000"/>
              </a:lnSpc>
              <a:spcBef>
                <a:spcPts val="0"/>
              </a:spcBef>
              <a:spcAft>
                <a:spcPts val="0"/>
              </a:spcAft>
              <a:buSzPts val="2400"/>
              <a:buFont typeface="Golos Text"/>
              <a:buNone/>
              <a:defRPr sz="2400">
                <a:latin typeface="Golos Text"/>
                <a:ea typeface="Golos Text"/>
                <a:cs typeface="Golos Text"/>
                <a:sym typeface="Golos Text"/>
              </a:defRPr>
            </a:lvl7pPr>
            <a:lvl8pPr lvl="7" rtl="0">
              <a:lnSpc>
                <a:spcPct val="100000"/>
              </a:lnSpc>
              <a:spcBef>
                <a:spcPts val="0"/>
              </a:spcBef>
              <a:spcAft>
                <a:spcPts val="0"/>
              </a:spcAft>
              <a:buSzPts val="2400"/>
              <a:buFont typeface="Golos Text"/>
              <a:buNone/>
              <a:defRPr sz="2400">
                <a:latin typeface="Golos Text"/>
                <a:ea typeface="Golos Text"/>
                <a:cs typeface="Golos Text"/>
                <a:sym typeface="Golos Text"/>
              </a:defRPr>
            </a:lvl8pPr>
            <a:lvl9pPr lvl="8" rtl="0">
              <a:lnSpc>
                <a:spcPct val="100000"/>
              </a:lnSpc>
              <a:spcBef>
                <a:spcPts val="0"/>
              </a:spcBef>
              <a:spcAft>
                <a:spcPts val="0"/>
              </a:spcAft>
              <a:buSzPts val="2400"/>
              <a:buFont typeface="Golos Text"/>
              <a:buNone/>
              <a:defRPr sz="2400">
                <a:latin typeface="Golos Text"/>
                <a:ea typeface="Golos Text"/>
                <a:cs typeface="Golos Text"/>
                <a:sym typeface="Golos Text"/>
              </a:defRPr>
            </a:lvl9pPr>
          </a:lstStyle>
          <a:p>
            <a:endParaRPr/>
          </a:p>
        </p:txBody>
      </p:sp>
      <p:sp>
        <p:nvSpPr>
          <p:cNvPr id="112" name="Google Shape;112;p13"/>
          <p:cNvSpPr txBox="1">
            <a:spLocks noGrp="1"/>
          </p:cNvSpPr>
          <p:nvPr>
            <p:ph type="subTitle" idx="13"/>
          </p:nvPr>
        </p:nvSpPr>
        <p:spPr>
          <a:xfrm>
            <a:off x="1978474" y="3194846"/>
            <a:ext cx="2211900" cy="842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Golos Text"/>
              <a:buNone/>
              <a:defRPr sz="2200">
                <a:solidFill>
                  <a:schemeClr val="dk1"/>
                </a:solidFill>
                <a:latin typeface="Golos Text"/>
                <a:ea typeface="Golos Text"/>
                <a:cs typeface="Golos Text"/>
                <a:sym typeface="Golos Text"/>
              </a:defRPr>
            </a:lvl1pPr>
            <a:lvl2pPr lvl="1" rtl="0">
              <a:lnSpc>
                <a:spcPct val="100000"/>
              </a:lnSpc>
              <a:spcBef>
                <a:spcPts val="0"/>
              </a:spcBef>
              <a:spcAft>
                <a:spcPts val="0"/>
              </a:spcAft>
              <a:buSzPts val="2400"/>
              <a:buFont typeface="Golos Text"/>
              <a:buNone/>
              <a:defRPr sz="2400">
                <a:latin typeface="Golos Text"/>
                <a:ea typeface="Golos Text"/>
                <a:cs typeface="Golos Text"/>
                <a:sym typeface="Golos Text"/>
              </a:defRPr>
            </a:lvl2pPr>
            <a:lvl3pPr lvl="2" rtl="0">
              <a:lnSpc>
                <a:spcPct val="100000"/>
              </a:lnSpc>
              <a:spcBef>
                <a:spcPts val="0"/>
              </a:spcBef>
              <a:spcAft>
                <a:spcPts val="0"/>
              </a:spcAft>
              <a:buSzPts val="2400"/>
              <a:buFont typeface="Golos Text"/>
              <a:buNone/>
              <a:defRPr sz="2400">
                <a:latin typeface="Golos Text"/>
                <a:ea typeface="Golos Text"/>
                <a:cs typeface="Golos Text"/>
                <a:sym typeface="Golos Text"/>
              </a:defRPr>
            </a:lvl3pPr>
            <a:lvl4pPr lvl="3" rtl="0">
              <a:lnSpc>
                <a:spcPct val="100000"/>
              </a:lnSpc>
              <a:spcBef>
                <a:spcPts val="0"/>
              </a:spcBef>
              <a:spcAft>
                <a:spcPts val="0"/>
              </a:spcAft>
              <a:buSzPts val="2400"/>
              <a:buFont typeface="Golos Text"/>
              <a:buNone/>
              <a:defRPr sz="2400">
                <a:latin typeface="Golos Text"/>
                <a:ea typeface="Golos Text"/>
                <a:cs typeface="Golos Text"/>
                <a:sym typeface="Golos Text"/>
              </a:defRPr>
            </a:lvl4pPr>
            <a:lvl5pPr lvl="4" rtl="0">
              <a:lnSpc>
                <a:spcPct val="100000"/>
              </a:lnSpc>
              <a:spcBef>
                <a:spcPts val="0"/>
              </a:spcBef>
              <a:spcAft>
                <a:spcPts val="0"/>
              </a:spcAft>
              <a:buSzPts val="2400"/>
              <a:buFont typeface="Golos Text"/>
              <a:buNone/>
              <a:defRPr sz="2400">
                <a:latin typeface="Golos Text"/>
                <a:ea typeface="Golos Text"/>
                <a:cs typeface="Golos Text"/>
                <a:sym typeface="Golos Text"/>
              </a:defRPr>
            </a:lvl5pPr>
            <a:lvl6pPr lvl="5" rtl="0">
              <a:lnSpc>
                <a:spcPct val="100000"/>
              </a:lnSpc>
              <a:spcBef>
                <a:spcPts val="0"/>
              </a:spcBef>
              <a:spcAft>
                <a:spcPts val="0"/>
              </a:spcAft>
              <a:buSzPts val="2400"/>
              <a:buFont typeface="Golos Text"/>
              <a:buNone/>
              <a:defRPr sz="2400">
                <a:latin typeface="Golos Text"/>
                <a:ea typeface="Golos Text"/>
                <a:cs typeface="Golos Text"/>
                <a:sym typeface="Golos Text"/>
              </a:defRPr>
            </a:lvl6pPr>
            <a:lvl7pPr lvl="6" rtl="0">
              <a:lnSpc>
                <a:spcPct val="100000"/>
              </a:lnSpc>
              <a:spcBef>
                <a:spcPts val="0"/>
              </a:spcBef>
              <a:spcAft>
                <a:spcPts val="0"/>
              </a:spcAft>
              <a:buSzPts val="2400"/>
              <a:buFont typeface="Golos Text"/>
              <a:buNone/>
              <a:defRPr sz="2400">
                <a:latin typeface="Golos Text"/>
                <a:ea typeface="Golos Text"/>
                <a:cs typeface="Golos Text"/>
                <a:sym typeface="Golos Text"/>
              </a:defRPr>
            </a:lvl7pPr>
            <a:lvl8pPr lvl="7" rtl="0">
              <a:lnSpc>
                <a:spcPct val="100000"/>
              </a:lnSpc>
              <a:spcBef>
                <a:spcPts val="0"/>
              </a:spcBef>
              <a:spcAft>
                <a:spcPts val="0"/>
              </a:spcAft>
              <a:buSzPts val="2400"/>
              <a:buFont typeface="Golos Text"/>
              <a:buNone/>
              <a:defRPr sz="2400">
                <a:latin typeface="Golos Text"/>
                <a:ea typeface="Golos Text"/>
                <a:cs typeface="Golos Text"/>
                <a:sym typeface="Golos Text"/>
              </a:defRPr>
            </a:lvl8pPr>
            <a:lvl9pPr lvl="8" rtl="0">
              <a:lnSpc>
                <a:spcPct val="100000"/>
              </a:lnSpc>
              <a:spcBef>
                <a:spcPts val="0"/>
              </a:spcBef>
              <a:spcAft>
                <a:spcPts val="0"/>
              </a:spcAft>
              <a:buSzPts val="2400"/>
              <a:buFont typeface="Golos Text"/>
              <a:buNone/>
              <a:defRPr sz="2400">
                <a:latin typeface="Golos Text"/>
                <a:ea typeface="Golos Text"/>
                <a:cs typeface="Golos Text"/>
                <a:sym typeface="Golos Text"/>
              </a:defRPr>
            </a:lvl9pPr>
          </a:lstStyle>
          <a:p>
            <a:endParaRPr/>
          </a:p>
        </p:txBody>
      </p:sp>
      <p:sp>
        <p:nvSpPr>
          <p:cNvPr id="113" name="Google Shape;113;p13"/>
          <p:cNvSpPr txBox="1">
            <a:spLocks noGrp="1"/>
          </p:cNvSpPr>
          <p:nvPr>
            <p:ph type="subTitle" idx="14"/>
          </p:nvPr>
        </p:nvSpPr>
        <p:spPr>
          <a:xfrm>
            <a:off x="5874803" y="3194846"/>
            <a:ext cx="2211900" cy="842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Golos Text"/>
              <a:buNone/>
              <a:defRPr sz="2200">
                <a:solidFill>
                  <a:schemeClr val="dk1"/>
                </a:solidFill>
                <a:latin typeface="Golos Text"/>
                <a:ea typeface="Golos Text"/>
                <a:cs typeface="Golos Text"/>
                <a:sym typeface="Golos Text"/>
              </a:defRPr>
            </a:lvl1pPr>
            <a:lvl2pPr lvl="1" rtl="0">
              <a:lnSpc>
                <a:spcPct val="100000"/>
              </a:lnSpc>
              <a:spcBef>
                <a:spcPts val="0"/>
              </a:spcBef>
              <a:spcAft>
                <a:spcPts val="0"/>
              </a:spcAft>
              <a:buSzPts val="2400"/>
              <a:buFont typeface="Golos Text"/>
              <a:buNone/>
              <a:defRPr sz="2400">
                <a:latin typeface="Golos Text"/>
                <a:ea typeface="Golos Text"/>
                <a:cs typeface="Golos Text"/>
                <a:sym typeface="Golos Text"/>
              </a:defRPr>
            </a:lvl2pPr>
            <a:lvl3pPr lvl="2" rtl="0">
              <a:lnSpc>
                <a:spcPct val="100000"/>
              </a:lnSpc>
              <a:spcBef>
                <a:spcPts val="0"/>
              </a:spcBef>
              <a:spcAft>
                <a:spcPts val="0"/>
              </a:spcAft>
              <a:buSzPts val="2400"/>
              <a:buFont typeface="Golos Text"/>
              <a:buNone/>
              <a:defRPr sz="2400">
                <a:latin typeface="Golos Text"/>
                <a:ea typeface="Golos Text"/>
                <a:cs typeface="Golos Text"/>
                <a:sym typeface="Golos Text"/>
              </a:defRPr>
            </a:lvl3pPr>
            <a:lvl4pPr lvl="3" rtl="0">
              <a:lnSpc>
                <a:spcPct val="100000"/>
              </a:lnSpc>
              <a:spcBef>
                <a:spcPts val="0"/>
              </a:spcBef>
              <a:spcAft>
                <a:spcPts val="0"/>
              </a:spcAft>
              <a:buSzPts val="2400"/>
              <a:buFont typeface="Golos Text"/>
              <a:buNone/>
              <a:defRPr sz="2400">
                <a:latin typeface="Golos Text"/>
                <a:ea typeface="Golos Text"/>
                <a:cs typeface="Golos Text"/>
                <a:sym typeface="Golos Text"/>
              </a:defRPr>
            </a:lvl4pPr>
            <a:lvl5pPr lvl="4" rtl="0">
              <a:lnSpc>
                <a:spcPct val="100000"/>
              </a:lnSpc>
              <a:spcBef>
                <a:spcPts val="0"/>
              </a:spcBef>
              <a:spcAft>
                <a:spcPts val="0"/>
              </a:spcAft>
              <a:buSzPts val="2400"/>
              <a:buFont typeface="Golos Text"/>
              <a:buNone/>
              <a:defRPr sz="2400">
                <a:latin typeface="Golos Text"/>
                <a:ea typeface="Golos Text"/>
                <a:cs typeface="Golos Text"/>
                <a:sym typeface="Golos Text"/>
              </a:defRPr>
            </a:lvl5pPr>
            <a:lvl6pPr lvl="5" rtl="0">
              <a:lnSpc>
                <a:spcPct val="100000"/>
              </a:lnSpc>
              <a:spcBef>
                <a:spcPts val="0"/>
              </a:spcBef>
              <a:spcAft>
                <a:spcPts val="0"/>
              </a:spcAft>
              <a:buSzPts val="2400"/>
              <a:buFont typeface="Golos Text"/>
              <a:buNone/>
              <a:defRPr sz="2400">
                <a:latin typeface="Golos Text"/>
                <a:ea typeface="Golos Text"/>
                <a:cs typeface="Golos Text"/>
                <a:sym typeface="Golos Text"/>
              </a:defRPr>
            </a:lvl6pPr>
            <a:lvl7pPr lvl="6" rtl="0">
              <a:lnSpc>
                <a:spcPct val="100000"/>
              </a:lnSpc>
              <a:spcBef>
                <a:spcPts val="0"/>
              </a:spcBef>
              <a:spcAft>
                <a:spcPts val="0"/>
              </a:spcAft>
              <a:buSzPts val="2400"/>
              <a:buFont typeface="Golos Text"/>
              <a:buNone/>
              <a:defRPr sz="2400">
                <a:latin typeface="Golos Text"/>
                <a:ea typeface="Golos Text"/>
                <a:cs typeface="Golos Text"/>
                <a:sym typeface="Golos Text"/>
              </a:defRPr>
            </a:lvl7pPr>
            <a:lvl8pPr lvl="7" rtl="0">
              <a:lnSpc>
                <a:spcPct val="100000"/>
              </a:lnSpc>
              <a:spcBef>
                <a:spcPts val="0"/>
              </a:spcBef>
              <a:spcAft>
                <a:spcPts val="0"/>
              </a:spcAft>
              <a:buSzPts val="2400"/>
              <a:buFont typeface="Golos Text"/>
              <a:buNone/>
              <a:defRPr sz="2400">
                <a:latin typeface="Golos Text"/>
                <a:ea typeface="Golos Text"/>
                <a:cs typeface="Golos Text"/>
                <a:sym typeface="Golos Text"/>
              </a:defRPr>
            </a:lvl8pPr>
            <a:lvl9pPr lvl="8" rtl="0">
              <a:lnSpc>
                <a:spcPct val="100000"/>
              </a:lnSpc>
              <a:spcBef>
                <a:spcPts val="0"/>
              </a:spcBef>
              <a:spcAft>
                <a:spcPts val="0"/>
              </a:spcAft>
              <a:buSzPts val="2400"/>
              <a:buFont typeface="Golos Text"/>
              <a:buNone/>
              <a:defRPr sz="2400">
                <a:latin typeface="Golos Text"/>
                <a:ea typeface="Golos Text"/>
                <a:cs typeface="Golos Text"/>
                <a:sym typeface="Golos Text"/>
              </a:defRPr>
            </a:lvl9pPr>
          </a:lstStyle>
          <a:p>
            <a:endParaRPr/>
          </a:p>
        </p:txBody>
      </p:sp>
      <p:sp>
        <p:nvSpPr>
          <p:cNvPr id="114" name="Google Shape;114;p13"/>
          <p:cNvSpPr txBox="1">
            <a:spLocks noGrp="1"/>
          </p:cNvSpPr>
          <p:nvPr>
            <p:ph type="title" idx="15"/>
          </p:nvPr>
        </p:nvSpPr>
        <p:spPr>
          <a:xfrm>
            <a:off x="713225" y="542677"/>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500"/>
              <a:buNone/>
              <a:defRPr sz="3500">
                <a:solidFill>
                  <a:schemeClr val="dk1"/>
                </a:solidFill>
              </a:defRPr>
            </a:lvl1pPr>
            <a:lvl2pPr lvl="1" rtl="0">
              <a:lnSpc>
                <a:spcPct val="80000"/>
              </a:lnSpc>
              <a:spcBef>
                <a:spcPts val="0"/>
              </a:spcBef>
              <a:spcAft>
                <a:spcPts val="0"/>
              </a:spcAft>
              <a:buClr>
                <a:schemeClr val="dk1"/>
              </a:buClr>
              <a:buSzPts val="3500"/>
              <a:buNone/>
              <a:defRPr sz="3500">
                <a:solidFill>
                  <a:schemeClr val="dk1"/>
                </a:solidFill>
              </a:defRPr>
            </a:lvl2pPr>
            <a:lvl3pPr lvl="2" rtl="0">
              <a:lnSpc>
                <a:spcPct val="80000"/>
              </a:lnSpc>
              <a:spcBef>
                <a:spcPts val="0"/>
              </a:spcBef>
              <a:spcAft>
                <a:spcPts val="0"/>
              </a:spcAft>
              <a:buClr>
                <a:schemeClr val="dk1"/>
              </a:buClr>
              <a:buSzPts val="3500"/>
              <a:buNone/>
              <a:defRPr sz="3500">
                <a:solidFill>
                  <a:schemeClr val="dk1"/>
                </a:solidFill>
              </a:defRPr>
            </a:lvl3pPr>
            <a:lvl4pPr lvl="3" rtl="0">
              <a:lnSpc>
                <a:spcPct val="80000"/>
              </a:lnSpc>
              <a:spcBef>
                <a:spcPts val="0"/>
              </a:spcBef>
              <a:spcAft>
                <a:spcPts val="0"/>
              </a:spcAft>
              <a:buClr>
                <a:schemeClr val="dk1"/>
              </a:buClr>
              <a:buSzPts val="3500"/>
              <a:buNone/>
              <a:defRPr sz="3500">
                <a:solidFill>
                  <a:schemeClr val="dk1"/>
                </a:solidFill>
              </a:defRPr>
            </a:lvl4pPr>
            <a:lvl5pPr lvl="4" rtl="0">
              <a:lnSpc>
                <a:spcPct val="80000"/>
              </a:lnSpc>
              <a:spcBef>
                <a:spcPts val="0"/>
              </a:spcBef>
              <a:spcAft>
                <a:spcPts val="0"/>
              </a:spcAft>
              <a:buClr>
                <a:schemeClr val="dk1"/>
              </a:buClr>
              <a:buSzPts val="3500"/>
              <a:buNone/>
              <a:defRPr sz="3500">
                <a:solidFill>
                  <a:schemeClr val="dk1"/>
                </a:solidFill>
              </a:defRPr>
            </a:lvl5pPr>
            <a:lvl6pPr lvl="5" rtl="0">
              <a:lnSpc>
                <a:spcPct val="80000"/>
              </a:lnSpc>
              <a:spcBef>
                <a:spcPts val="0"/>
              </a:spcBef>
              <a:spcAft>
                <a:spcPts val="0"/>
              </a:spcAft>
              <a:buClr>
                <a:schemeClr val="dk1"/>
              </a:buClr>
              <a:buSzPts val="3500"/>
              <a:buNone/>
              <a:defRPr sz="3500">
                <a:solidFill>
                  <a:schemeClr val="dk1"/>
                </a:solidFill>
              </a:defRPr>
            </a:lvl6pPr>
            <a:lvl7pPr lvl="6" rtl="0">
              <a:lnSpc>
                <a:spcPct val="80000"/>
              </a:lnSpc>
              <a:spcBef>
                <a:spcPts val="0"/>
              </a:spcBef>
              <a:spcAft>
                <a:spcPts val="0"/>
              </a:spcAft>
              <a:buClr>
                <a:schemeClr val="dk1"/>
              </a:buClr>
              <a:buSzPts val="3500"/>
              <a:buNone/>
              <a:defRPr sz="3500">
                <a:solidFill>
                  <a:schemeClr val="dk1"/>
                </a:solidFill>
              </a:defRPr>
            </a:lvl7pPr>
            <a:lvl8pPr lvl="7" rtl="0">
              <a:lnSpc>
                <a:spcPct val="80000"/>
              </a:lnSpc>
              <a:spcBef>
                <a:spcPts val="0"/>
              </a:spcBef>
              <a:spcAft>
                <a:spcPts val="0"/>
              </a:spcAft>
              <a:buClr>
                <a:schemeClr val="dk1"/>
              </a:buClr>
              <a:buSzPts val="3500"/>
              <a:buNone/>
              <a:defRPr sz="3500">
                <a:solidFill>
                  <a:schemeClr val="dk1"/>
                </a:solidFill>
              </a:defRPr>
            </a:lvl8pPr>
            <a:lvl9pPr lvl="8" rtl="0">
              <a:lnSpc>
                <a:spcPct val="80000"/>
              </a:lnSpc>
              <a:spcBef>
                <a:spcPts val="0"/>
              </a:spcBef>
              <a:spcAft>
                <a:spcPts val="0"/>
              </a:spcAft>
              <a:buClr>
                <a:schemeClr val="dk1"/>
              </a:buClr>
              <a:buSzPts val="3500"/>
              <a:buNone/>
              <a:defRPr sz="3500">
                <a:solidFill>
                  <a:schemeClr val="dk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12">
    <p:spTree>
      <p:nvGrpSpPr>
        <p:cNvPr id="1" name="Shape 115"/>
        <p:cNvGrpSpPr/>
        <p:nvPr/>
      </p:nvGrpSpPr>
      <p:grpSpPr>
        <a:xfrm>
          <a:off x="0" y="0"/>
          <a:ext cx="0" cy="0"/>
          <a:chOff x="0" y="0"/>
          <a:chExt cx="0" cy="0"/>
        </a:xfrm>
      </p:grpSpPr>
      <p:sp>
        <p:nvSpPr>
          <p:cNvPr id="116" name="Google Shape;116;p14"/>
          <p:cNvSpPr/>
          <p:nvPr/>
        </p:nvSpPr>
        <p:spPr>
          <a:xfrm flipH="1">
            <a:off x="-21750" y="295950"/>
            <a:ext cx="9187500" cy="4551600"/>
          </a:xfrm>
          <a:prstGeom prst="roundRect">
            <a:avLst>
              <a:gd name="adj" fmla="val 6235"/>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17" name="Google Shape;117;p14"/>
          <p:cNvSpPr txBox="1">
            <a:spLocks noGrp="1"/>
          </p:cNvSpPr>
          <p:nvPr>
            <p:ph type="title"/>
          </p:nvPr>
        </p:nvSpPr>
        <p:spPr>
          <a:xfrm>
            <a:off x="713225" y="542677"/>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500"/>
              <a:buNone/>
              <a:defRPr/>
            </a:lvl1pPr>
            <a:lvl2pPr lvl="1" algn="ctr">
              <a:spcBef>
                <a:spcPts val="0"/>
              </a:spcBef>
              <a:spcAft>
                <a:spcPts val="0"/>
              </a:spcAft>
              <a:buSzPts val="3500"/>
              <a:buNone/>
              <a:defRPr/>
            </a:lvl2pPr>
            <a:lvl3pPr lvl="2" algn="ctr">
              <a:spcBef>
                <a:spcPts val="0"/>
              </a:spcBef>
              <a:spcAft>
                <a:spcPts val="0"/>
              </a:spcAft>
              <a:buSzPts val="3500"/>
              <a:buNone/>
              <a:defRPr/>
            </a:lvl3pPr>
            <a:lvl4pPr lvl="3" algn="ctr">
              <a:spcBef>
                <a:spcPts val="0"/>
              </a:spcBef>
              <a:spcAft>
                <a:spcPts val="0"/>
              </a:spcAft>
              <a:buSzPts val="3500"/>
              <a:buNone/>
              <a:defRPr/>
            </a:lvl4pPr>
            <a:lvl5pPr lvl="4" algn="ctr">
              <a:spcBef>
                <a:spcPts val="0"/>
              </a:spcBef>
              <a:spcAft>
                <a:spcPts val="0"/>
              </a:spcAft>
              <a:buSzPts val="3500"/>
              <a:buNone/>
              <a:defRPr/>
            </a:lvl5pPr>
            <a:lvl6pPr lvl="5" algn="ctr">
              <a:spcBef>
                <a:spcPts val="0"/>
              </a:spcBef>
              <a:spcAft>
                <a:spcPts val="0"/>
              </a:spcAft>
              <a:buSzPts val="3500"/>
              <a:buNone/>
              <a:defRPr/>
            </a:lvl6pPr>
            <a:lvl7pPr lvl="6" algn="ctr">
              <a:spcBef>
                <a:spcPts val="0"/>
              </a:spcBef>
              <a:spcAft>
                <a:spcPts val="0"/>
              </a:spcAft>
              <a:buSzPts val="3500"/>
              <a:buNone/>
              <a:defRPr/>
            </a:lvl7pPr>
            <a:lvl8pPr lvl="7" algn="ctr">
              <a:spcBef>
                <a:spcPts val="0"/>
              </a:spcBef>
              <a:spcAft>
                <a:spcPts val="0"/>
              </a:spcAft>
              <a:buSzPts val="3500"/>
              <a:buNone/>
              <a:defRPr/>
            </a:lvl8pPr>
            <a:lvl9pPr lvl="8" algn="ctr">
              <a:spcBef>
                <a:spcPts val="0"/>
              </a:spcBef>
              <a:spcAft>
                <a:spcPts val="0"/>
              </a:spcAft>
              <a:buSzPts val="3500"/>
              <a:buNone/>
              <a:defRPr/>
            </a:lvl9pPr>
          </a:lstStyle>
          <a:p>
            <a:endParaRPr/>
          </a:p>
        </p:txBody>
      </p:sp>
      <p:grpSp>
        <p:nvGrpSpPr>
          <p:cNvPr id="118" name="Google Shape;118;p14"/>
          <p:cNvGrpSpPr/>
          <p:nvPr/>
        </p:nvGrpSpPr>
        <p:grpSpPr>
          <a:xfrm>
            <a:off x="445663" y="161961"/>
            <a:ext cx="8034637" cy="4804689"/>
            <a:chOff x="445663" y="161961"/>
            <a:chExt cx="8034637" cy="4804689"/>
          </a:xfrm>
        </p:grpSpPr>
        <p:sp>
          <p:nvSpPr>
            <p:cNvPr id="119" name="Google Shape;119;p14"/>
            <p:cNvSpPr/>
            <p:nvPr/>
          </p:nvSpPr>
          <p:spPr>
            <a:xfrm flipH="1">
              <a:off x="7678100" y="4695150"/>
              <a:ext cx="8022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20" name="Google Shape;120;p14"/>
            <p:cNvSpPr/>
            <p:nvPr/>
          </p:nvSpPr>
          <p:spPr>
            <a:xfrm>
              <a:off x="445663" y="161961"/>
              <a:ext cx="3843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sp>
        <p:nvSpPr>
          <p:cNvPr id="121" name="Google Shape;121;p14"/>
          <p:cNvSpPr/>
          <p:nvPr/>
        </p:nvSpPr>
        <p:spPr>
          <a:xfrm>
            <a:off x="894588" y="161961"/>
            <a:ext cx="384300" cy="271500"/>
          </a:xfrm>
          <a:prstGeom prst="roundRect">
            <a:avLst>
              <a:gd name="adj" fmla="val 28913"/>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12_1">
    <p:spTree>
      <p:nvGrpSpPr>
        <p:cNvPr id="1" name="Shape 122"/>
        <p:cNvGrpSpPr/>
        <p:nvPr/>
      </p:nvGrpSpPr>
      <p:grpSpPr>
        <a:xfrm>
          <a:off x="0" y="0"/>
          <a:ext cx="0" cy="0"/>
          <a:chOff x="0" y="0"/>
          <a:chExt cx="0" cy="0"/>
        </a:xfrm>
      </p:grpSpPr>
      <p:sp>
        <p:nvSpPr>
          <p:cNvPr id="123" name="Google Shape;123;p15"/>
          <p:cNvSpPr/>
          <p:nvPr/>
        </p:nvSpPr>
        <p:spPr>
          <a:xfrm flipH="1">
            <a:off x="-21750" y="295950"/>
            <a:ext cx="9187500" cy="4551600"/>
          </a:xfrm>
          <a:prstGeom prst="roundRect">
            <a:avLst>
              <a:gd name="adj" fmla="val 6235"/>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24" name="Google Shape;124;p15"/>
          <p:cNvSpPr txBox="1">
            <a:spLocks noGrp="1"/>
          </p:cNvSpPr>
          <p:nvPr>
            <p:ph type="title"/>
          </p:nvPr>
        </p:nvSpPr>
        <p:spPr>
          <a:xfrm>
            <a:off x="713225" y="542677"/>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125" name="Google Shape;125;p15"/>
          <p:cNvGrpSpPr/>
          <p:nvPr/>
        </p:nvGrpSpPr>
        <p:grpSpPr>
          <a:xfrm>
            <a:off x="521127" y="542673"/>
            <a:ext cx="8348623" cy="4445316"/>
            <a:chOff x="521127" y="542673"/>
            <a:chExt cx="8348623" cy="4445316"/>
          </a:xfrm>
        </p:grpSpPr>
        <p:sp>
          <p:nvSpPr>
            <p:cNvPr id="126" name="Google Shape;126;p15"/>
            <p:cNvSpPr/>
            <p:nvPr/>
          </p:nvSpPr>
          <p:spPr>
            <a:xfrm flipH="1">
              <a:off x="521127" y="4716489"/>
              <a:ext cx="3843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27" name="Google Shape;127;p15"/>
            <p:cNvSpPr/>
            <p:nvPr/>
          </p:nvSpPr>
          <p:spPr>
            <a:xfrm flipH="1">
              <a:off x="8485450" y="542673"/>
              <a:ext cx="3843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sp>
        <p:nvSpPr>
          <p:cNvPr id="128" name="Google Shape;128;p15"/>
          <p:cNvSpPr/>
          <p:nvPr/>
        </p:nvSpPr>
        <p:spPr>
          <a:xfrm flipH="1">
            <a:off x="8485450" y="917048"/>
            <a:ext cx="384300" cy="271500"/>
          </a:xfrm>
          <a:prstGeom prst="roundRect">
            <a:avLst>
              <a:gd name="adj" fmla="val 28913"/>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3">
  <p:cSld name="CUSTOM_12_1_1">
    <p:spTree>
      <p:nvGrpSpPr>
        <p:cNvPr id="1" name="Shape 129"/>
        <p:cNvGrpSpPr/>
        <p:nvPr/>
      </p:nvGrpSpPr>
      <p:grpSpPr>
        <a:xfrm>
          <a:off x="0" y="0"/>
          <a:ext cx="0" cy="0"/>
          <a:chOff x="0" y="0"/>
          <a:chExt cx="0" cy="0"/>
        </a:xfrm>
      </p:grpSpPr>
      <p:sp>
        <p:nvSpPr>
          <p:cNvPr id="130" name="Google Shape;130;p16"/>
          <p:cNvSpPr/>
          <p:nvPr/>
        </p:nvSpPr>
        <p:spPr>
          <a:xfrm flipH="1">
            <a:off x="-21750" y="295950"/>
            <a:ext cx="9187500" cy="4551600"/>
          </a:xfrm>
          <a:prstGeom prst="roundRect">
            <a:avLst>
              <a:gd name="adj" fmla="val 6235"/>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31" name="Google Shape;131;p16"/>
          <p:cNvSpPr txBox="1">
            <a:spLocks noGrp="1"/>
          </p:cNvSpPr>
          <p:nvPr>
            <p:ph type="title"/>
          </p:nvPr>
        </p:nvSpPr>
        <p:spPr>
          <a:xfrm>
            <a:off x="713225" y="542677"/>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132" name="Google Shape;132;p16"/>
          <p:cNvGrpSpPr/>
          <p:nvPr/>
        </p:nvGrpSpPr>
        <p:grpSpPr>
          <a:xfrm>
            <a:off x="179882" y="423575"/>
            <a:ext cx="8701473" cy="4564430"/>
            <a:chOff x="179882" y="423575"/>
            <a:chExt cx="8701473" cy="4564430"/>
          </a:xfrm>
        </p:grpSpPr>
        <p:sp>
          <p:nvSpPr>
            <p:cNvPr id="133" name="Google Shape;133;p16"/>
            <p:cNvSpPr/>
            <p:nvPr/>
          </p:nvSpPr>
          <p:spPr>
            <a:xfrm>
              <a:off x="179882" y="423575"/>
              <a:ext cx="3843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34" name="Google Shape;134;p16"/>
            <p:cNvSpPr/>
            <p:nvPr/>
          </p:nvSpPr>
          <p:spPr>
            <a:xfrm>
              <a:off x="8497055" y="4716505"/>
              <a:ext cx="3843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sp>
        <p:nvSpPr>
          <p:cNvPr id="135" name="Google Shape;135;p16"/>
          <p:cNvSpPr/>
          <p:nvPr/>
        </p:nvSpPr>
        <p:spPr>
          <a:xfrm>
            <a:off x="7446067" y="4716500"/>
            <a:ext cx="984600" cy="271500"/>
          </a:xfrm>
          <a:prstGeom prst="roundRect">
            <a:avLst>
              <a:gd name="adj" fmla="val 28913"/>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59"/>
        <p:cNvGrpSpPr/>
        <p:nvPr/>
      </p:nvGrpSpPr>
      <p:grpSpPr>
        <a:xfrm>
          <a:off x="0" y="0"/>
          <a:ext cx="0" cy="0"/>
          <a:chOff x="0" y="0"/>
          <a:chExt cx="0" cy="0"/>
        </a:xfrm>
      </p:grpSpPr>
      <p:grpSp>
        <p:nvGrpSpPr>
          <p:cNvPr id="160" name="Google Shape;160;p19"/>
          <p:cNvGrpSpPr/>
          <p:nvPr/>
        </p:nvGrpSpPr>
        <p:grpSpPr>
          <a:xfrm>
            <a:off x="1604088" y="231700"/>
            <a:ext cx="6682150" cy="4603900"/>
            <a:chOff x="1604088" y="231700"/>
            <a:chExt cx="6682150" cy="4603900"/>
          </a:xfrm>
        </p:grpSpPr>
        <p:sp>
          <p:nvSpPr>
            <p:cNvPr id="161" name="Google Shape;161;p19"/>
            <p:cNvSpPr/>
            <p:nvPr/>
          </p:nvSpPr>
          <p:spPr>
            <a:xfrm flipH="1">
              <a:off x="6203938" y="231700"/>
              <a:ext cx="20823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62" name="Google Shape;162;p19"/>
            <p:cNvSpPr/>
            <p:nvPr/>
          </p:nvSpPr>
          <p:spPr>
            <a:xfrm flipH="1">
              <a:off x="1604088" y="4564100"/>
              <a:ext cx="14241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sp>
        <p:nvSpPr>
          <p:cNvPr id="163" name="Google Shape;163;p19"/>
          <p:cNvSpPr txBox="1">
            <a:spLocks noGrp="1"/>
          </p:cNvSpPr>
          <p:nvPr>
            <p:ph type="title"/>
          </p:nvPr>
        </p:nvSpPr>
        <p:spPr>
          <a:xfrm>
            <a:off x="1460825" y="3074950"/>
            <a:ext cx="6825300" cy="582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64" name="Google Shape;164;p19"/>
          <p:cNvSpPr txBox="1">
            <a:spLocks noGrp="1"/>
          </p:cNvSpPr>
          <p:nvPr>
            <p:ph type="subTitle" idx="1"/>
          </p:nvPr>
        </p:nvSpPr>
        <p:spPr>
          <a:xfrm>
            <a:off x="1460950" y="1562175"/>
            <a:ext cx="6825300" cy="1478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3000"/>
              <a:buNone/>
              <a:defRPr sz="25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grpSp>
        <p:nvGrpSpPr>
          <p:cNvPr id="165" name="Google Shape;165;p19"/>
          <p:cNvGrpSpPr/>
          <p:nvPr/>
        </p:nvGrpSpPr>
        <p:grpSpPr>
          <a:xfrm>
            <a:off x="713213" y="406925"/>
            <a:ext cx="7686550" cy="4329650"/>
            <a:chOff x="713213" y="406925"/>
            <a:chExt cx="7686550" cy="4329650"/>
          </a:xfrm>
        </p:grpSpPr>
        <p:sp>
          <p:nvSpPr>
            <p:cNvPr id="166" name="Google Shape;166;p19"/>
            <p:cNvSpPr/>
            <p:nvPr/>
          </p:nvSpPr>
          <p:spPr>
            <a:xfrm rot="10800000" flipH="1">
              <a:off x="7683063" y="4465075"/>
              <a:ext cx="716700" cy="271500"/>
            </a:xfrm>
            <a:prstGeom prst="roundRect">
              <a:avLst>
                <a:gd name="adj" fmla="val 28913"/>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67" name="Google Shape;167;p19"/>
            <p:cNvSpPr/>
            <p:nvPr/>
          </p:nvSpPr>
          <p:spPr>
            <a:xfrm rot="10800000" flipH="1">
              <a:off x="713213" y="406925"/>
              <a:ext cx="526200" cy="271500"/>
            </a:xfrm>
            <a:prstGeom prst="roundRect">
              <a:avLst>
                <a:gd name="adj" fmla="val 28913"/>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68" name="Google Shape;168;p19"/>
            <p:cNvSpPr/>
            <p:nvPr/>
          </p:nvSpPr>
          <p:spPr>
            <a:xfrm rot="10800000" flipH="1">
              <a:off x="1362586" y="406925"/>
              <a:ext cx="981300" cy="271500"/>
            </a:xfrm>
            <a:prstGeom prst="roundRect">
              <a:avLst>
                <a:gd name="adj" fmla="val 28913"/>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69"/>
        <p:cNvGrpSpPr/>
        <p:nvPr/>
      </p:nvGrpSpPr>
      <p:grpSpPr>
        <a:xfrm>
          <a:off x="0" y="0"/>
          <a:ext cx="0" cy="0"/>
          <a:chOff x="0" y="0"/>
          <a:chExt cx="0" cy="0"/>
        </a:xfrm>
      </p:grpSpPr>
      <p:sp>
        <p:nvSpPr>
          <p:cNvPr id="170" name="Google Shape;170;p20"/>
          <p:cNvSpPr/>
          <p:nvPr/>
        </p:nvSpPr>
        <p:spPr>
          <a:xfrm>
            <a:off x="-21750" y="295950"/>
            <a:ext cx="9187500" cy="4551600"/>
          </a:xfrm>
          <a:prstGeom prst="roundRect">
            <a:avLst>
              <a:gd name="adj" fmla="val 6235"/>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71" name="Google Shape;171;p20"/>
          <p:cNvSpPr txBox="1">
            <a:spLocks noGrp="1"/>
          </p:cNvSpPr>
          <p:nvPr>
            <p:ph type="title"/>
          </p:nvPr>
        </p:nvSpPr>
        <p:spPr>
          <a:xfrm>
            <a:off x="854175" y="891050"/>
            <a:ext cx="3029400" cy="23169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2" name="Google Shape;172;p20"/>
          <p:cNvSpPr txBox="1">
            <a:spLocks noGrp="1"/>
          </p:cNvSpPr>
          <p:nvPr>
            <p:ph type="subTitle" idx="1"/>
          </p:nvPr>
        </p:nvSpPr>
        <p:spPr>
          <a:xfrm>
            <a:off x="854175" y="3207850"/>
            <a:ext cx="3029400" cy="104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3" name="Google Shape;173;p20"/>
          <p:cNvSpPr>
            <a:spLocks noGrp="1"/>
          </p:cNvSpPr>
          <p:nvPr>
            <p:ph type="pic" idx="2"/>
          </p:nvPr>
        </p:nvSpPr>
        <p:spPr>
          <a:xfrm>
            <a:off x="4577525" y="539500"/>
            <a:ext cx="3853200" cy="4064400"/>
          </a:xfrm>
          <a:prstGeom prst="roundRect">
            <a:avLst>
              <a:gd name="adj" fmla="val 16667"/>
            </a:avLst>
          </a:prstGeom>
          <a:noFill/>
          <a:ln w="9525" cap="flat" cmpd="sng">
            <a:solidFill>
              <a:schemeClr val="lt2"/>
            </a:solidFill>
            <a:prstDash val="solid"/>
            <a:round/>
            <a:headEnd type="none" w="sm" len="sm"/>
            <a:tailEnd type="none" w="sm" len="sm"/>
          </a:ln>
        </p:spPr>
      </p:sp>
      <p:grpSp>
        <p:nvGrpSpPr>
          <p:cNvPr id="174" name="Google Shape;174;p20"/>
          <p:cNvGrpSpPr/>
          <p:nvPr/>
        </p:nvGrpSpPr>
        <p:grpSpPr>
          <a:xfrm>
            <a:off x="374454" y="495108"/>
            <a:ext cx="8610465" cy="4492892"/>
            <a:chOff x="374454" y="495108"/>
            <a:chExt cx="8610465" cy="4492892"/>
          </a:xfrm>
        </p:grpSpPr>
        <p:sp>
          <p:nvSpPr>
            <p:cNvPr id="175" name="Google Shape;175;p20"/>
            <p:cNvSpPr/>
            <p:nvPr/>
          </p:nvSpPr>
          <p:spPr>
            <a:xfrm>
              <a:off x="374454" y="4716500"/>
              <a:ext cx="13236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76" name="Google Shape;176;p20"/>
            <p:cNvSpPr/>
            <p:nvPr/>
          </p:nvSpPr>
          <p:spPr>
            <a:xfrm>
              <a:off x="8600619" y="495108"/>
              <a:ext cx="3843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77" name="Google Shape;177;p20"/>
            <p:cNvSpPr/>
            <p:nvPr/>
          </p:nvSpPr>
          <p:spPr>
            <a:xfrm>
              <a:off x="8600619" y="1329593"/>
              <a:ext cx="3843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sp>
        <p:nvSpPr>
          <p:cNvPr id="178" name="Google Shape;178;p20"/>
          <p:cNvSpPr/>
          <p:nvPr/>
        </p:nvSpPr>
        <p:spPr>
          <a:xfrm>
            <a:off x="8600619" y="912343"/>
            <a:ext cx="384300" cy="271500"/>
          </a:xfrm>
          <a:prstGeom prst="roundRect">
            <a:avLst>
              <a:gd name="adj" fmla="val 28913"/>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79"/>
        <p:cNvGrpSpPr/>
        <p:nvPr/>
      </p:nvGrpSpPr>
      <p:grpSpPr>
        <a:xfrm>
          <a:off x="0" y="0"/>
          <a:ext cx="0" cy="0"/>
          <a:chOff x="0" y="0"/>
          <a:chExt cx="0" cy="0"/>
        </a:xfrm>
      </p:grpSpPr>
      <p:sp>
        <p:nvSpPr>
          <p:cNvPr id="180" name="Google Shape;180;p21"/>
          <p:cNvSpPr/>
          <p:nvPr/>
        </p:nvSpPr>
        <p:spPr>
          <a:xfrm>
            <a:off x="-21750" y="295950"/>
            <a:ext cx="9187500" cy="4551600"/>
          </a:xfrm>
          <a:prstGeom prst="roundRect">
            <a:avLst>
              <a:gd name="adj" fmla="val 6235"/>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81" name="Google Shape;181;p21"/>
          <p:cNvSpPr txBox="1">
            <a:spLocks noGrp="1"/>
          </p:cNvSpPr>
          <p:nvPr>
            <p:ph type="title"/>
          </p:nvPr>
        </p:nvSpPr>
        <p:spPr>
          <a:xfrm>
            <a:off x="865625" y="1493072"/>
            <a:ext cx="2789100" cy="11583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2" name="Google Shape;182;p21"/>
          <p:cNvSpPr txBox="1">
            <a:spLocks noGrp="1"/>
          </p:cNvSpPr>
          <p:nvPr>
            <p:ph type="subTitle" idx="1"/>
          </p:nvPr>
        </p:nvSpPr>
        <p:spPr>
          <a:xfrm>
            <a:off x="865625" y="2575228"/>
            <a:ext cx="2789100" cy="107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83" name="Google Shape;183;p21"/>
          <p:cNvGrpSpPr/>
          <p:nvPr/>
        </p:nvGrpSpPr>
        <p:grpSpPr>
          <a:xfrm>
            <a:off x="287512" y="155510"/>
            <a:ext cx="8332994" cy="4409290"/>
            <a:chOff x="287512" y="155510"/>
            <a:chExt cx="8332994" cy="4409290"/>
          </a:xfrm>
        </p:grpSpPr>
        <p:sp>
          <p:nvSpPr>
            <p:cNvPr id="184" name="Google Shape;184;p21"/>
            <p:cNvSpPr/>
            <p:nvPr/>
          </p:nvSpPr>
          <p:spPr>
            <a:xfrm rot="10800000">
              <a:off x="287512" y="155510"/>
              <a:ext cx="3843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85" name="Google Shape;185;p21"/>
            <p:cNvSpPr/>
            <p:nvPr/>
          </p:nvSpPr>
          <p:spPr>
            <a:xfrm rot="10800000">
              <a:off x="7081506" y="4293300"/>
              <a:ext cx="15390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86" name="Google Shape;186;p21"/>
            <p:cNvSpPr/>
            <p:nvPr/>
          </p:nvSpPr>
          <p:spPr>
            <a:xfrm rot="10800000">
              <a:off x="776187" y="155510"/>
              <a:ext cx="3843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87" name="Google Shape;187;p21"/>
            <p:cNvSpPr/>
            <p:nvPr/>
          </p:nvSpPr>
          <p:spPr>
            <a:xfrm rot="10800000">
              <a:off x="1264862" y="155510"/>
              <a:ext cx="3843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sp>
        <p:nvSpPr>
          <p:cNvPr id="188" name="Google Shape;188;p21"/>
          <p:cNvSpPr/>
          <p:nvPr/>
        </p:nvSpPr>
        <p:spPr>
          <a:xfrm rot="10800000" flipH="1">
            <a:off x="6042261" y="4293300"/>
            <a:ext cx="981300" cy="271500"/>
          </a:xfrm>
          <a:prstGeom prst="roundRect">
            <a:avLst>
              <a:gd name="adj" fmla="val 28913"/>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89"/>
        <p:cNvGrpSpPr/>
        <p:nvPr/>
      </p:nvGrpSpPr>
      <p:grpSpPr>
        <a:xfrm>
          <a:off x="0" y="0"/>
          <a:ext cx="0" cy="0"/>
          <a:chOff x="0" y="0"/>
          <a:chExt cx="0" cy="0"/>
        </a:xfrm>
      </p:grpSpPr>
      <p:sp>
        <p:nvSpPr>
          <p:cNvPr id="190" name="Google Shape;190;p22"/>
          <p:cNvSpPr/>
          <p:nvPr/>
        </p:nvSpPr>
        <p:spPr>
          <a:xfrm>
            <a:off x="-21750" y="295950"/>
            <a:ext cx="9187500" cy="4551600"/>
          </a:xfrm>
          <a:prstGeom prst="roundRect">
            <a:avLst>
              <a:gd name="adj" fmla="val 6235"/>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91" name="Google Shape;191;p22"/>
          <p:cNvSpPr txBox="1">
            <a:spLocks noGrp="1"/>
          </p:cNvSpPr>
          <p:nvPr>
            <p:ph type="title"/>
          </p:nvPr>
        </p:nvSpPr>
        <p:spPr>
          <a:xfrm>
            <a:off x="5019875" y="1479839"/>
            <a:ext cx="2630400" cy="1179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2" name="Google Shape;192;p22"/>
          <p:cNvSpPr txBox="1">
            <a:spLocks noGrp="1"/>
          </p:cNvSpPr>
          <p:nvPr>
            <p:ph type="subTitle" idx="1"/>
          </p:nvPr>
        </p:nvSpPr>
        <p:spPr>
          <a:xfrm>
            <a:off x="5020007" y="2583361"/>
            <a:ext cx="2630400" cy="1080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3" name="Google Shape;193;p22"/>
          <p:cNvSpPr/>
          <p:nvPr/>
        </p:nvSpPr>
        <p:spPr>
          <a:xfrm rot="10800000" flipH="1">
            <a:off x="159063" y="4465075"/>
            <a:ext cx="716700" cy="271500"/>
          </a:xfrm>
          <a:prstGeom prst="roundRect">
            <a:avLst>
              <a:gd name="adj" fmla="val 28913"/>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nvGrpSpPr>
          <p:cNvPr id="194" name="Google Shape;194;p22"/>
          <p:cNvGrpSpPr/>
          <p:nvPr/>
        </p:nvGrpSpPr>
        <p:grpSpPr>
          <a:xfrm>
            <a:off x="948421" y="465252"/>
            <a:ext cx="7992514" cy="4270173"/>
            <a:chOff x="948421" y="465252"/>
            <a:chExt cx="7992514" cy="4270173"/>
          </a:xfrm>
        </p:grpSpPr>
        <p:sp>
          <p:nvSpPr>
            <p:cNvPr id="195" name="Google Shape;195;p22"/>
            <p:cNvSpPr/>
            <p:nvPr/>
          </p:nvSpPr>
          <p:spPr>
            <a:xfrm flipH="1">
              <a:off x="948421" y="4463925"/>
              <a:ext cx="13740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96" name="Google Shape;196;p22"/>
            <p:cNvSpPr/>
            <p:nvPr/>
          </p:nvSpPr>
          <p:spPr>
            <a:xfrm flipH="1">
              <a:off x="8556635" y="876077"/>
              <a:ext cx="3843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97" name="Google Shape;197;p22"/>
            <p:cNvSpPr/>
            <p:nvPr/>
          </p:nvSpPr>
          <p:spPr>
            <a:xfrm flipH="1">
              <a:off x="8556635" y="465252"/>
              <a:ext cx="3843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3">
  <p:cSld name="CUSTOM_4_2">
    <p:spTree>
      <p:nvGrpSpPr>
        <p:cNvPr id="1" name="Shape 198"/>
        <p:cNvGrpSpPr/>
        <p:nvPr/>
      </p:nvGrpSpPr>
      <p:grpSpPr>
        <a:xfrm>
          <a:off x="0" y="0"/>
          <a:ext cx="0" cy="0"/>
          <a:chOff x="0" y="0"/>
          <a:chExt cx="0" cy="0"/>
        </a:xfrm>
      </p:grpSpPr>
      <p:sp>
        <p:nvSpPr>
          <p:cNvPr id="199" name="Google Shape;199;p23"/>
          <p:cNvSpPr/>
          <p:nvPr/>
        </p:nvSpPr>
        <p:spPr>
          <a:xfrm>
            <a:off x="-21750" y="295950"/>
            <a:ext cx="9187500" cy="4551600"/>
          </a:xfrm>
          <a:prstGeom prst="roundRect">
            <a:avLst>
              <a:gd name="adj" fmla="val 6235"/>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200" name="Google Shape;200;p23"/>
          <p:cNvSpPr txBox="1">
            <a:spLocks noGrp="1"/>
          </p:cNvSpPr>
          <p:nvPr>
            <p:ph type="title"/>
          </p:nvPr>
        </p:nvSpPr>
        <p:spPr>
          <a:xfrm>
            <a:off x="2018180" y="1445316"/>
            <a:ext cx="2050800" cy="1195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1" name="Google Shape;201;p23"/>
          <p:cNvSpPr txBox="1">
            <a:spLocks noGrp="1"/>
          </p:cNvSpPr>
          <p:nvPr>
            <p:ph type="subTitle" idx="1"/>
          </p:nvPr>
        </p:nvSpPr>
        <p:spPr>
          <a:xfrm>
            <a:off x="2018180" y="2565041"/>
            <a:ext cx="2050800" cy="113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202" name="Google Shape;202;p23"/>
          <p:cNvGrpSpPr/>
          <p:nvPr/>
        </p:nvGrpSpPr>
        <p:grpSpPr>
          <a:xfrm>
            <a:off x="199737" y="783123"/>
            <a:ext cx="8429012" cy="4214027"/>
            <a:chOff x="199737" y="783123"/>
            <a:chExt cx="8429012" cy="4214027"/>
          </a:xfrm>
        </p:grpSpPr>
        <p:sp>
          <p:nvSpPr>
            <p:cNvPr id="203" name="Google Shape;203;p23"/>
            <p:cNvSpPr/>
            <p:nvPr/>
          </p:nvSpPr>
          <p:spPr>
            <a:xfrm rot="10800000">
              <a:off x="7346549" y="4725650"/>
              <a:ext cx="12822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204" name="Google Shape;204;p23"/>
            <p:cNvSpPr/>
            <p:nvPr/>
          </p:nvSpPr>
          <p:spPr>
            <a:xfrm rot="10800000">
              <a:off x="6886125" y="4725643"/>
              <a:ext cx="3843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205" name="Google Shape;205;p23"/>
            <p:cNvSpPr/>
            <p:nvPr/>
          </p:nvSpPr>
          <p:spPr>
            <a:xfrm rot="10800000">
              <a:off x="199737" y="783123"/>
              <a:ext cx="3843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206" name="Google Shape;206;p23"/>
            <p:cNvSpPr/>
            <p:nvPr/>
          </p:nvSpPr>
          <p:spPr>
            <a:xfrm rot="10800000">
              <a:off x="199737" y="1126023"/>
              <a:ext cx="3843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sp>
        <p:nvSpPr>
          <p:cNvPr id="207" name="Google Shape;207;p23"/>
          <p:cNvSpPr/>
          <p:nvPr/>
        </p:nvSpPr>
        <p:spPr>
          <a:xfrm rot="10800000">
            <a:off x="199737" y="440223"/>
            <a:ext cx="384300" cy="271500"/>
          </a:xfrm>
          <a:prstGeom prst="roundRect">
            <a:avLst>
              <a:gd name="adj" fmla="val 28913"/>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713150" y="281263"/>
            <a:ext cx="7717575" cy="4580975"/>
            <a:chOff x="713150" y="406925"/>
            <a:chExt cx="7717575" cy="4580975"/>
          </a:xfrm>
        </p:grpSpPr>
        <p:sp>
          <p:nvSpPr>
            <p:cNvPr id="19" name="Google Shape;19;p3"/>
            <p:cNvSpPr/>
            <p:nvPr/>
          </p:nvSpPr>
          <p:spPr>
            <a:xfrm flipH="1">
              <a:off x="7714025" y="406925"/>
              <a:ext cx="716700" cy="271500"/>
            </a:xfrm>
            <a:prstGeom prst="roundRect">
              <a:avLst>
                <a:gd name="adj" fmla="val 28913"/>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20" name="Google Shape;20;p3"/>
            <p:cNvSpPr/>
            <p:nvPr/>
          </p:nvSpPr>
          <p:spPr>
            <a:xfrm flipH="1">
              <a:off x="713150" y="4716400"/>
              <a:ext cx="526200" cy="271500"/>
            </a:xfrm>
            <a:prstGeom prst="roundRect">
              <a:avLst>
                <a:gd name="adj" fmla="val 28913"/>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grpSp>
        <p:nvGrpSpPr>
          <p:cNvPr id="21" name="Google Shape;21;p3"/>
          <p:cNvGrpSpPr/>
          <p:nvPr/>
        </p:nvGrpSpPr>
        <p:grpSpPr>
          <a:xfrm>
            <a:off x="716575" y="213388"/>
            <a:ext cx="7714150" cy="4716725"/>
            <a:chOff x="716575" y="271175"/>
            <a:chExt cx="7714150" cy="4716725"/>
          </a:xfrm>
        </p:grpSpPr>
        <p:sp>
          <p:nvSpPr>
            <p:cNvPr id="22" name="Google Shape;22;p3"/>
            <p:cNvSpPr/>
            <p:nvPr/>
          </p:nvSpPr>
          <p:spPr>
            <a:xfrm flipH="1">
              <a:off x="716575" y="271175"/>
              <a:ext cx="20823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23" name="Google Shape;23;p3"/>
            <p:cNvSpPr/>
            <p:nvPr/>
          </p:nvSpPr>
          <p:spPr>
            <a:xfrm flipH="1">
              <a:off x="7006625" y="4716400"/>
              <a:ext cx="14241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sp>
        <p:nvSpPr>
          <p:cNvPr id="24" name="Google Shape;24;p3"/>
          <p:cNvSpPr txBox="1">
            <a:spLocks noGrp="1"/>
          </p:cNvSpPr>
          <p:nvPr>
            <p:ph type="title"/>
          </p:nvPr>
        </p:nvSpPr>
        <p:spPr>
          <a:xfrm flipH="1">
            <a:off x="4635425" y="1633363"/>
            <a:ext cx="3792000" cy="1667100"/>
          </a:xfrm>
          <a:prstGeom prst="rect">
            <a:avLst/>
          </a:prstGeom>
        </p:spPr>
        <p:txBody>
          <a:bodyPr spcFirstLastPara="1" wrap="square" lIns="91425" tIns="91425" rIns="91425" bIns="91425" anchor="b" anchorCtr="0">
            <a:noAutofit/>
          </a:bodyPr>
          <a:lstStyle>
            <a:lvl1pPr lvl="0" algn="r">
              <a:spcBef>
                <a:spcPts val="0"/>
              </a:spcBef>
              <a:spcAft>
                <a:spcPts val="0"/>
              </a:spcAft>
              <a:buSzPts val="3600"/>
              <a:buNone/>
              <a:defRPr sz="5000">
                <a:latin typeface="Golos Text Medium"/>
                <a:ea typeface="Golos Text Medium"/>
                <a:cs typeface="Golos Text Medium"/>
                <a:sym typeface="Golos Text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5" name="Google Shape;25;p3"/>
          <p:cNvSpPr txBox="1">
            <a:spLocks noGrp="1"/>
          </p:cNvSpPr>
          <p:nvPr>
            <p:ph type="title" idx="2" hasCustomPrompt="1"/>
          </p:nvPr>
        </p:nvSpPr>
        <p:spPr>
          <a:xfrm flipH="1">
            <a:off x="716575" y="2738538"/>
            <a:ext cx="1254300" cy="1076400"/>
          </a:xfrm>
          <a:prstGeom prst="rect">
            <a:avLst/>
          </a:prstGeom>
          <a:solidFill>
            <a:schemeClr val="accent1"/>
          </a:solid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6000"/>
              <a:buNone/>
              <a:defRPr sz="6000">
                <a:latin typeface="Golos Text Medium"/>
                <a:ea typeface="Golos Text Medium"/>
                <a:cs typeface="Golos Text Medium"/>
                <a:sym typeface="Golos Text Medium"/>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6" name="Google Shape;26;p3"/>
          <p:cNvSpPr txBox="1">
            <a:spLocks noGrp="1"/>
          </p:cNvSpPr>
          <p:nvPr>
            <p:ph type="subTitle" idx="1"/>
          </p:nvPr>
        </p:nvSpPr>
        <p:spPr>
          <a:xfrm flipH="1">
            <a:off x="4195625" y="3439950"/>
            <a:ext cx="4231800" cy="375000"/>
          </a:xfrm>
          <a:prstGeom prst="rect">
            <a:avLst/>
          </a:prstGeom>
          <a:solidFill>
            <a:schemeClr val="accent1"/>
          </a:solidFill>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08"/>
        <p:cNvGrpSpPr/>
        <p:nvPr/>
      </p:nvGrpSpPr>
      <p:grpSpPr>
        <a:xfrm>
          <a:off x="0" y="0"/>
          <a:ext cx="0" cy="0"/>
          <a:chOff x="0" y="0"/>
          <a:chExt cx="0" cy="0"/>
        </a:xfrm>
      </p:grpSpPr>
      <p:sp>
        <p:nvSpPr>
          <p:cNvPr id="209" name="Google Shape;209;p24"/>
          <p:cNvSpPr/>
          <p:nvPr/>
        </p:nvSpPr>
        <p:spPr>
          <a:xfrm>
            <a:off x="-21750" y="295950"/>
            <a:ext cx="9187500" cy="4551600"/>
          </a:xfrm>
          <a:prstGeom prst="roundRect">
            <a:avLst>
              <a:gd name="adj" fmla="val 6235"/>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210" name="Google Shape;210;p24"/>
          <p:cNvSpPr/>
          <p:nvPr/>
        </p:nvSpPr>
        <p:spPr>
          <a:xfrm flipH="1">
            <a:off x="328925" y="4651100"/>
            <a:ext cx="3843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211" name="Google Shape;211;p24"/>
          <p:cNvSpPr txBox="1">
            <a:spLocks noGrp="1"/>
          </p:cNvSpPr>
          <p:nvPr>
            <p:ph type="subTitle" idx="1"/>
          </p:nvPr>
        </p:nvSpPr>
        <p:spPr>
          <a:xfrm>
            <a:off x="4934880" y="2760525"/>
            <a:ext cx="2589900" cy="1081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2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2" name="Google Shape;212;p24"/>
          <p:cNvSpPr txBox="1">
            <a:spLocks noGrp="1"/>
          </p:cNvSpPr>
          <p:nvPr>
            <p:ph type="subTitle" idx="2"/>
          </p:nvPr>
        </p:nvSpPr>
        <p:spPr>
          <a:xfrm>
            <a:off x="1619222" y="2760525"/>
            <a:ext cx="2589900" cy="1081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2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3" name="Google Shape;213;p24"/>
          <p:cNvSpPr txBox="1">
            <a:spLocks noGrp="1"/>
          </p:cNvSpPr>
          <p:nvPr>
            <p:ph type="subTitle" idx="3"/>
          </p:nvPr>
        </p:nvSpPr>
        <p:spPr>
          <a:xfrm>
            <a:off x="1619222" y="2410175"/>
            <a:ext cx="25899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Golos Text"/>
              <a:buNone/>
              <a:defRPr sz="2200">
                <a:solidFill>
                  <a:schemeClr val="dk1"/>
                </a:solidFill>
                <a:latin typeface="Golos Text"/>
                <a:ea typeface="Golos Text"/>
                <a:cs typeface="Golos Text"/>
                <a:sym typeface="Golos Text"/>
              </a:defRPr>
            </a:lvl1pPr>
            <a:lvl2pPr lvl="1" algn="ctr" rtl="0">
              <a:lnSpc>
                <a:spcPct val="100000"/>
              </a:lnSpc>
              <a:spcBef>
                <a:spcPts val="0"/>
              </a:spcBef>
              <a:spcAft>
                <a:spcPts val="0"/>
              </a:spcAft>
              <a:buSzPts val="2400"/>
              <a:buFont typeface="Golos Text"/>
              <a:buNone/>
              <a:defRPr sz="2400">
                <a:latin typeface="Golos Text"/>
                <a:ea typeface="Golos Text"/>
                <a:cs typeface="Golos Text"/>
                <a:sym typeface="Golos Text"/>
              </a:defRPr>
            </a:lvl2pPr>
            <a:lvl3pPr lvl="2" algn="ctr" rtl="0">
              <a:lnSpc>
                <a:spcPct val="100000"/>
              </a:lnSpc>
              <a:spcBef>
                <a:spcPts val="0"/>
              </a:spcBef>
              <a:spcAft>
                <a:spcPts val="0"/>
              </a:spcAft>
              <a:buSzPts val="2400"/>
              <a:buFont typeface="Golos Text"/>
              <a:buNone/>
              <a:defRPr sz="2400">
                <a:latin typeface="Golos Text"/>
                <a:ea typeface="Golos Text"/>
                <a:cs typeface="Golos Text"/>
                <a:sym typeface="Golos Text"/>
              </a:defRPr>
            </a:lvl3pPr>
            <a:lvl4pPr lvl="3" algn="ctr" rtl="0">
              <a:lnSpc>
                <a:spcPct val="100000"/>
              </a:lnSpc>
              <a:spcBef>
                <a:spcPts val="0"/>
              </a:spcBef>
              <a:spcAft>
                <a:spcPts val="0"/>
              </a:spcAft>
              <a:buSzPts val="2400"/>
              <a:buFont typeface="Golos Text"/>
              <a:buNone/>
              <a:defRPr sz="2400">
                <a:latin typeface="Golos Text"/>
                <a:ea typeface="Golos Text"/>
                <a:cs typeface="Golos Text"/>
                <a:sym typeface="Golos Text"/>
              </a:defRPr>
            </a:lvl4pPr>
            <a:lvl5pPr lvl="4" algn="ctr" rtl="0">
              <a:lnSpc>
                <a:spcPct val="100000"/>
              </a:lnSpc>
              <a:spcBef>
                <a:spcPts val="0"/>
              </a:spcBef>
              <a:spcAft>
                <a:spcPts val="0"/>
              </a:spcAft>
              <a:buSzPts val="2400"/>
              <a:buFont typeface="Golos Text"/>
              <a:buNone/>
              <a:defRPr sz="2400">
                <a:latin typeface="Golos Text"/>
                <a:ea typeface="Golos Text"/>
                <a:cs typeface="Golos Text"/>
                <a:sym typeface="Golos Text"/>
              </a:defRPr>
            </a:lvl5pPr>
            <a:lvl6pPr lvl="5" algn="ctr" rtl="0">
              <a:lnSpc>
                <a:spcPct val="100000"/>
              </a:lnSpc>
              <a:spcBef>
                <a:spcPts val="0"/>
              </a:spcBef>
              <a:spcAft>
                <a:spcPts val="0"/>
              </a:spcAft>
              <a:buSzPts val="2400"/>
              <a:buFont typeface="Golos Text"/>
              <a:buNone/>
              <a:defRPr sz="2400">
                <a:latin typeface="Golos Text"/>
                <a:ea typeface="Golos Text"/>
                <a:cs typeface="Golos Text"/>
                <a:sym typeface="Golos Text"/>
              </a:defRPr>
            </a:lvl6pPr>
            <a:lvl7pPr lvl="6" algn="ctr" rtl="0">
              <a:lnSpc>
                <a:spcPct val="100000"/>
              </a:lnSpc>
              <a:spcBef>
                <a:spcPts val="0"/>
              </a:spcBef>
              <a:spcAft>
                <a:spcPts val="0"/>
              </a:spcAft>
              <a:buSzPts val="2400"/>
              <a:buFont typeface="Golos Text"/>
              <a:buNone/>
              <a:defRPr sz="2400">
                <a:latin typeface="Golos Text"/>
                <a:ea typeface="Golos Text"/>
                <a:cs typeface="Golos Text"/>
                <a:sym typeface="Golos Text"/>
              </a:defRPr>
            </a:lvl7pPr>
            <a:lvl8pPr lvl="7" algn="ctr" rtl="0">
              <a:lnSpc>
                <a:spcPct val="100000"/>
              </a:lnSpc>
              <a:spcBef>
                <a:spcPts val="0"/>
              </a:spcBef>
              <a:spcAft>
                <a:spcPts val="0"/>
              </a:spcAft>
              <a:buSzPts val="2400"/>
              <a:buFont typeface="Golos Text"/>
              <a:buNone/>
              <a:defRPr sz="2400">
                <a:latin typeface="Golos Text"/>
                <a:ea typeface="Golos Text"/>
                <a:cs typeface="Golos Text"/>
                <a:sym typeface="Golos Text"/>
              </a:defRPr>
            </a:lvl8pPr>
            <a:lvl9pPr lvl="8" algn="ctr" rtl="0">
              <a:lnSpc>
                <a:spcPct val="100000"/>
              </a:lnSpc>
              <a:spcBef>
                <a:spcPts val="0"/>
              </a:spcBef>
              <a:spcAft>
                <a:spcPts val="0"/>
              </a:spcAft>
              <a:buSzPts val="2400"/>
              <a:buFont typeface="Golos Text"/>
              <a:buNone/>
              <a:defRPr sz="2400">
                <a:latin typeface="Golos Text"/>
                <a:ea typeface="Golos Text"/>
                <a:cs typeface="Golos Text"/>
                <a:sym typeface="Golos Text"/>
              </a:defRPr>
            </a:lvl9pPr>
          </a:lstStyle>
          <a:p>
            <a:endParaRPr/>
          </a:p>
        </p:txBody>
      </p:sp>
      <p:sp>
        <p:nvSpPr>
          <p:cNvPr id="214" name="Google Shape;214;p24"/>
          <p:cNvSpPr txBox="1">
            <a:spLocks noGrp="1"/>
          </p:cNvSpPr>
          <p:nvPr>
            <p:ph type="subTitle" idx="4"/>
          </p:nvPr>
        </p:nvSpPr>
        <p:spPr>
          <a:xfrm>
            <a:off x="4934881" y="2410175"/>
            <a:ext cx="25899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Golos Text"/>
              <a:buNone/>
              <a:defRPr sz="2200">
                <a:solidFill>
                  <a:schemeClr val="dk1"/>
                </a:solidFill>
                <a:latin typeface="Golos Text"/>
                <a:ea typeface="Golos Text"/>
                <a:cs typeface="Golos Text"/>
                <a:sym typeface="Golos Text"/>
              </a:defRPr>
            </a:lvl1pPr>
            <a:lvl2pPr lvl="1" algn="ctr" rtl="0">
              <a:lnSpc>
                <a:spcPct val="100000"/>
              </a:lnSpc>
              <a:spcBef>
                <a:spcPts val="0"/>
              </a:spcBef>
              <a:spcAft>
                <a:spcPts val="0"/>
              </a:spcAft>
              <a:buSzPts val="2400"/>
              <a:buFont typeface="Golos Text"/>
              <a:buNone/>
              <a:defRPr sz="2400">
                <a:latin typeface="Golos Text"/>
                <a:ea typeface="Golos Text"/>
                <a:cs typeface="Golos Text"/>
                <a:sym typeface="Golos Text"/>
              </a:defRPr>
            </a:lvl2pPr>
            <a:lvl3pPr lvl="2" algn="ctr" rtl="0">
              <a:lnSpc>
                <a:spcPct val="100000"/>
              </a:lnSpc>
              <a:spcBef>
                <a:spcPts val="0"/>
              </a:spcBef>
              <a:spcAft>
                <a:spcPts val="0"/>
              </a:spcAft>
              <a:buSzPts val="2400"/>
              <a:buFont typeface="Golos Text"/>
              <a:buNone/>
              <a:defRPr sz="2400">
                <a:latin typeface="Golos Text"/>
                <a:ea typeface="Golos Text"/>
                <a:cs typeface="Golos Text"/>
                <a:sym typeface="Golos Text"/>
              </a:defRPr>
            </a:lvl3pPr>
            <a:lvl4pPr lvl="3" algn="ctr" rtl="0">
              <a:lnSpc>
                <a:spcPct val="100000"/>
              </a:lnSpc>
              <a:spcBef>
                <a:spcPts val="0"/>
              </a:spcBef>
              <a:spcAft>
                <a:spcPts val="0"/>
              </a:spcAft>
              <a:buSzPts val="2400"/>
              <a:buFont typeface="Golos Text"/>
              <a:buNone/>
              <a:defRPr sz="2400">
                <a:latin typeface="Golos Text"/>
                <a:ea typeface="Golos Text"/>
                <a:cs typeface="Golos Text"/>
                <a:sym typeface="Golos Text"/>
              </a:defRPr>
            </a:lvl4pPr>
            <a:lvl5pPr lvl="4" algn="ctr" rtl="0">
              <a:lnSpc>
                <a:spcPct val="100000"/>
              </a:lnSpc>
              <a:spcBef>
                <a:spcPts val="0"/>
              </a:spcBef>
              <a:spcAft>
                <a:spcPts val="0"/>
              </a:spcAft>
              <a:buSzPts val="2400"/>
              <a:buFont typeface="Golos Text"/>
              <a:buNone/>
              <a:defRPr sz="2400">
                <a:latin typeface="Golos Text"/>
                <a:ea typeface="Golos Text"/>
                <a:cs typeface="Golos Text"/>
                <a:sym typeface="Golos Text"/>
              </a:defRPr>
            </a:lvl5pPr>
            <a:lvl6pPr lvl="5" algn="ctr" rtl="0">
              <a:lnSpc>
                <a:spcPct val="100000"/>
              </a:lnSpc>
              <a:spcBef>
                <a:spcPts val="0"/>
              </a:spcBef>
              <a:spcAft>
                <a:spcPts val="0"/>
              </a:spcAft>
              <a:buSzPts val="2400"/>
              <a:buFont typeface="Golos Text"/>
              <a:buNone/>
              <a:defRPr sz="2400">
                <a:latin typeface="Golos Text"/>
                <a:ea typeface="Golos Text"/>
                <a:cs typeface="Golos Text"/>
                <a:sym typeface="Golos Text"/>
              </a:defRPr>
            </a:lvl6pPr>
            <a:lvl7pPr lvl="6" algn="ctr" rtl="0">
              <a:lnSpc>
                <a:spcPct val="100000"/>
              </a:lnSpc>
              <a:spcBef>
                <a:spcPts val="0"/>
              </a:spcBef>
              <a:spcAft>
                <a:spcPts val="0"/>
              </a:spcAft>
              <a:buSzPts val="2400"/>
              <a:buFont typeface="Golos Text"/>
              <a:buNone/>
              <a:defRPr sz="2400">
                <a:latin typeface="Golos Text"/>
                <a:ea typeface="Golos Text"/>
                <a:cs typeface="Golos Text"/>
                <a:sym typeface="Golos Text"/>
              </a:defRPr>
            </a:lvl7pPr>
            <a:lvl8pPr lvl="7" algn="ctr" rtl="0">
              <a:lnSpc>
                <a:spcPct val="100000"/>
              </a:lnSpc>
              <a:spcBef>
                <a:spcPts val="0"/>
              </a:spcBef>
              <a:spcAft>
                <a:spcPts val="0"/>
              </a:spcAft>
              <a:buSzPts val="2400"/>
              <a:buFont typeface="Golos Text"/>
              <a:buNone/>
              <a:defRPr sz="2400">
                <a:latin typeface="Golos Text"/>
                <a:ea typeface="Golos Text"/>
                <a:cs typeface="Golos Text"/>
                <a:sym typeface="Golos Text"/>
              </a:defRPr>
            </a:lvl8pPr>
            <a:lvl9pPr lvl="8" algn="ctr" rtl="0">
              <a:lnSpc>
                <a:spcPct val="100000"/>
              </a:lnSpc>
              <a:spcBef>
                <a:spcPts val="0"/>
              </a:spcBef>
              <a:spcAft>
                <a:spcPts val="0"/>
              </a:spcAft>
              <a:buSzPts val="2400"/>
              <a:buFont typeface="Golos Text"/>
              <a:buNone/>
              <a:defRPr sz="2400">
                <a:latin typeface="Golos Text"/>
                <a:ea typeface="Golos Text"/>
                <a:cs typeface="Golos Text"/>
                <a:sym typeface="Golos Text"/>
              </a:defRPr>
            </a:lvl9pPr>
          </a:lstStyle>
          <a:p>
            <a:endParaRPr/>
          </a:p>
        </p:txBody>
      </p:sp>
      <p:sp>
        <p:nvSpPr>
          <p:cNvPr id="215" name="Google Shape;215;p24"/>
          <p:cNvSpPr txBox="1">
            <a:spLocks noGrp="1"/>
          </p:cNvSpPr>
          <p:nvPr>
            <p:ph type="title"/>
          </p:nvPr>
        </p:nvSpPr>
        <p:spPr>
          <a:xfrm>
            <a:off x="713225" y="542677"/>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500"/>
              <a:buNone/>
              <a:defRPr sz="3500">
                <a:solidFill>
                  <a:schemeClr val="dk1"/>
                </a:solidFill>
              </a:defRPr>
            </a:lvl1pPr>
            <a:lvl2pPr lvl="1" rtl="0">
              <a:lnSpc>
                <a:spcPct val="80000"/>
              </a:lnSpc>
              <a:spcBef>
                <a:spcPts val="0"/>
              </a:spcBef>
              <a:spcAft>
                <a:spcPts val="0"/>
              </a:spcAft>
              <a:buClr>
                <a:schemeClr val="dk1"/>
              </a:buClr>
              <a:buSzPts val="3500"/>
              <a:buNone/>
              <a:defRPr sz="3500">
                <a:solidFill>
                  <a:schemeClr val="dk1"/>
                </a:solidFill>
              </a:defRPr>
            </a:lvl2pPr>
            <a:lvl3pPr lvl="2" rtl="0">
              <a:lnSpc>
                <a:spcPct val="80000"/>
              </a:lnSpc>
              <a:spcBef>
                <a:spcPts val="0"/>
              </a:spcBef>
              <a:spcAft>
                <a:spcPts val="0"/>
              </a:spcAft>
              <a:buClr>
                <a:schemeClr val="dk1"/>
              </a:buClr>
              <a:buSzPts val="3500"/>
              <a:buNone/>
              <a:defRPr sz="3500">
                <a:solidFill>
                  <a:schemeClr val="dk1"/>
                </a:solidFill>
              </a:defRPr>
            </a:lvl3pPr>
            <a:lvl4pPr lvl="3" rtl="0">
              <a:lnSpc>
                <a:spcPct val="80000"/>
              </a:lnSpc>
              <a:spcBef>
                <a:spcPts val="0"/>
              </a:spcBef>
              <a:spcAft>
                <a:spcPts val="0"/>
              </a:spcAft>
              <a:buClr>
                <a:schemeClr val="dk1"/>
              </a:buClr>
              <a:buSzPts val="3500"/>
              <a:buNone/>
              <a:defRPr sz="3500">
                <a:solidFill>
                  <a:schemeClr val="dk1"/>
                </a:solidFill>
              </a:defRPr>
            </a:lvl4pPr>
            <a:lvl5pPr lvl="4" rtl="0">
              <a:lnSpc>
                <a:spcPct val="80000"/>
              </a:lnSpc>
              <a:spcBef>
                <a:spcPts val="0"/>
              </a:spcBef>
              <a:spcAft>
                <a:spcPts val="0"/>
              </a:spcAft>
              <a:buClr>
                <a:schemeClr val="dk1"/>
              </a:buClr>
              <a:buSzPts val="3500"/>
              <a:buNone/>
              <a:defRPr sz="3500">
                <a:solidFill>
                  <a:schemeClr val="dk1"/>
                </a:solidFill>
              </a:defRPr>
            </a:lvl5pPr>
            <a:lvl6pPr lvl="5" rtl="0">
              <a:lnSpc>
                <a:spcPct val="80000"/>
              </a:lnSpc>
              <a:spcBef>
                <a:spcPts val="0"/>
              </a:spcBef>
              <a:spcAft>
                <a:spcPts val="0"/>
              </a:spcAft>
              <a:buClr>
                <a:schemeClr val="dk1"/>
              </a:buClr>
              <a:buSzPts val="3500"/>
              <a:buNone/>
              <a:defRPr sz="3500">
                <a:solidFill>
                  <a:schemeClr val="dk1"/>
                </a:solidFill>
              </a:defRPr>
            </a:lvl6pPr>
            <a:lvl7pPr lvl="6" rtl="0">
              <a:lnSpc>
                <a:spcPct val="80000"/>
              </a:lnSpc>
              <a:spcBef>
                <a:spcPts val="0"/>
              </a:spcBef>
              <a:spcAft>
                <a:spcPts val="0"/>
              </a:spcAft>
              <a:buClr>
                <a:schemeClr val="dk1"/>
              </a:buClr>
              <a:buSzPts val="3500"/>
              <a:buNone/>
              <a:defRPr sz="3500">
                <a:solidFill>
                  <a:schemeClr val="dk1"/>
                </a:solidFill>
              </a:defRPr>
            </a:lvl7pPr>
            <a:lvl8pPr lvl="7" rtl="0">
              <a:lnSpc>
                <a:spcPct val="80000"/>
              </a:lnSpc>
              <a:spcBef>
                <a:spcPts val="0"/>
              </a:spcBef>
              <a:spcAft>
                <a:spcPts val="0"/>
              </a:spcAft>
              <a:buClr>
                <a:schemeClr val="dk1"/>
              </a:buClr>
              <a:buSzPts val="3500"/>
              <a:buNone/>
              <a:defRPr sz="3500">
                <a:solidFill>
                  <a:schemeClr val="dk1"/>
                </a:solidFill>
              </a:defRPr>
            </a:lvl8pPr>
            <a:lvl9pPr lvl="8" rtl="0">
              <a:lnSpc>
                <a:spcPct val="80000"/>
              </a:lnSpc>
              <a:spcBef>
                <a:spcPts val="0"/>
              </a:spcBef>
              <a:spcAft>
                <a:spcPts val="0"/>
              </a:spcAft>
              <a:buClr>
                <a:schemeClr val="dk1"/>
              </a:buClr>
              <a:buSzPts val="3500"/>
              <a:buNone/>
              <a:defRPr sz="3500">
                <a:solidFill>
                  <a:schemeClr val="dk1"/>
                </a:solidFill>
              </a:defRPr>
            </a:lvl9pPr>
          </a:lstStyle>
          <a:p>
            <a:endParaRPr/>
          </a:p>
        </p:txBody>
      </p:sp>
      <p:sp>
        <p:nvSpPr>
          <p:cNvPr id="216" name="Google Shape;216;p24"/>
          <p:cNvSpPr/>
          <p:nvPr/>
        </p:nvSpPr>
        <p:spPr>
          <a:xfrm flipH="1">
            <a:off x="7826989" y="153650"/>
            <a:ext cx="1098300" cy="271500"/>
          </a:xfrm>
          <a:prstGeom prst="roundRect">
            <a:avLst>
              <a:gd name="adj" fmla="val 28913"/>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217"/>
        <p:cNvGrpSpPr/>
        <p:nvPr/>
      </p:nvGrpSpPr>
      <p:grpSpPr>
        <a:xfrm>
          <a:off x="0" y="0"/>
          <a:ext cx="0" cy="0"/>
          <a:chOff x="0" y="0"/>
          <a:chExt cx="0" cy="0"/>
        </a:xfrm>
      </p:grpSpPr>
      <p:sp>
        <p:nvSpPr>
          <p:cNvPr id="218" name="Google Shape;218;p25"/>
          <p:cNvSpPr/>
          <p:nvPr/>
        </p:nvSpPr>
        <p:spPr>
          <a:xfrm>
            <a:off x="-21750" y="295950"/>
            <a:ext cx="9187500" cy="4551600"/>
          </a:xfrm>
          <a:prstGeom prst="roundRect">
            <a:avLst>
              <a:gd name="adj" fmla="val 6235"/>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nvGrpSpPr>
          <p:cNvPr id="219" name="Google Shape;219;p25"/>
          <p:cNvGrpSpPr/>
          <p:nvPr/>
        </p:nvGrpSpPr>
        <p:grpSpPr>
          <a:xfrm>
            <a:off x="708975" y="458450"/>
            <a:ext cx="8292493" cy="4531400"/>
            <a:chOff x="708975" y="458450"/>
            <a:chExt cx="8292493" cy="4531400"/>
          </a:xfrm>
        </p:grpSpPr>
        <p:sp>
          <p:nvSpPr>
            <p:cNvPr id="220" name="Google Shape;220;p25"/>
            <p:cNvSpPr/>
            <p:nvPr/>
          </p:nvSpPr>
          <p:spPr>
            <a:xfrm flipH="1">
              <a:off x="708975" y="4718350"/>
              <a:ext cx="10635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221" name="Google Shape;221;p25"/>
            <p:cNvSpPr/>
            <p:nvPr/>
          </p:nvSpPr>
          <p:spPr>
            <a:xfrm flipH="1">
              <a:off x="8617168" y="458450"/>
              <a:ext cx="3843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sp>
        <p:nvSpPr>
          <p:cNvPr id="222" name="Google Shape;222;p25"/>
          <p:cNvSpPr txBox="1">
            <a:spLocks noGrp="1"/>
          </p:cNvSpPr>
          <p:nvPr>
            <p:ph type="subTitle" idx="1"/>
          </p:nvPr>
        </p:nvSpPr>
        <p:spPr>
          <a:xfrm>
            <a:off x="4870863" y="1616625"/>
            <a:ext cx="2849100" cy="256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2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3" name="Google Shape;223;p25"/>
          <p:cNvSpPr txBox="1">
            <a:spLocks noGrp="1"/>
          </p:cNvSpPr>
          <p:nvPr>
            <p:ph type="subTitle" idx="2"/>
          </p:nvPr>
        </p:nvSpPr>
        <p:spPr>
          <a:xfrm>
            <a:off x="1424037" y="1616625"/>
            <a:ext cx="2849100" cy="256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2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4" name="Google Shape;224;p25"/>
          <p:cNvSpPr txBox="1">
            <a:spLocks noGrp="1"/>
          </p:cNvSpPr>
          <p:nvPr>
            <p:ph type="title"/>
          </p:nvPr>
        </p:nvSpPr>
        <p:spPr>
          <a:xfrm>
            <a:off x="713225" y="542677"/>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1pPr>
            <a:lvl2pPr lvl="1" rtl="0">
              <a:lnSpc>
                <a:spcPct val="80000"/>
              </a:lnSpc>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2pPr>
            <a:lvl3pPr lvl="2" rtl="0">
              <a:lnSpc>
                <a:spcPct val="80000"/>
              </a:lnSpc>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3pPr>
            <a:lvl4pPr lvl="3" rtl="0">
              <a:lnSpc>
                <a:spcPct val="80000"/>
              </a:lnSpc>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4pPr>
            <a:lvl5pPr lvl="4" rtl="0">
              <a:lnSpc>
                <a:spcPct val="80000"/>
              </a:lnSpc>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5pPr>
            <a:lvl6pPr lvl="5" rtl="0">
              <a:lnSpc>
                <a:spcPct val="80000"/>
              </a:lnSpc>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6pPr>
            <a:lvl7pPr lvl="6" rtl="0">
              <a:lnSpc>
                <a:spcPct val="80000"/>
              </a:lnSpc>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7pPr>
            <a:lvl8pPr lvl="7" rtl="0">
              <a:lnSpc>
                <a:spcPct val="80000"/>
              </a:lnSpc>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8pPr>
            <a:lvl9pPr lvl="8" rtl="0">
              <a:lnSpc>
                <a:spcPct val="80000"/>
              </a:lnSpc>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25"/>
        <p:cNvGrpSpPr/>
        <p:nvPr/>
      </p:nvGrpSpPr>
      <p:grpSpPr>
        <a:xfrm>
          <a:off x="0" y="0"/>
          <a:ext cx="0" cy="0"/>
          <a:chOff x="0" y="0"/>
          <a:chExt cx="0" cy="0"/>
        </a:xfrm>
      </p:grpSpPr>
      <p:sp>
        <p:nvSpPr>
          <p:cNvPr id="226" name="Google Shape;226;p26"/>
          <p:cNvSpPr/>
          <p:nvPr/>
        </p:nvSpPr>
        <p:spPr>
          <a:xfrm>
            <a:off x="-21750" y="295950"/>
            <a:ext cx="9187500" cy="4551600"/>
          </a:xfrm>
          <a:prstGeom prst="roundRect">
            <a:avLst>
              <a:gd name="adj" fmla="val 6235"/>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227" name="Google Shape;227;p26"/>
          <p:cNvSpPr txBox="1">
            <a:spLocks noGrp="1"/>
          </p:cNvSpPr>
          <p:nvPr>
            <p:ph type="subTitle" idx="1"/>
          </p:nvPr>
        </p:nvSpPr>
        <p:spPr>
          <a:xfrm>
            <a:off x="1011800" y="2761498"/>
            <a:ext cx="2085600" cy="8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8" name="Google Shape;228;p26"/>
          <p:cNvSpPr txBox="1">
            <a:spLocks noGrp="1"/>
          </p:cNvSpPr>
          <p:nvPr>
            <p:ph type="subTitle" idx="2"/>
          </p:nvPr>
        </p:nvSpPr>
        <p:spPr>
          <a:xfrm>
            <a:off x="3529203" y="2761498"/>
            <a:ext cx="2085600" cy="8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9" name="Google Shape;229;p26"/>
          <p:cNvSpPr txBox="1">
            <a:spLocks noGrp="1"/>
          </p:cNvSpPr>
          <p:nvPr>
            <p:ph type="subTitle" idx="3"/>
          </p:nvPr>
        </p:nvSpPr>
        <p:spPr>
          <a:xfrm>
            <a:off x="6046606" y="2761498"/>
            <a:ext cx="2085600" cy="8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30" name="Google Shape;230;p26"/>
          <p:cNvSpPr txBox="1">
            <a:spLocks noGrp="1"/>
          </p:cNvSpPr>
          <p:nvPr>
            <p:ph type="subTitle" idx="4"/>
          </p:nvPr>
        </p:nvSpPr>
        <p:spPr>
          <a:xfrm>
            <a:off x="1011790" y="2414016"/>
            <a:ext cx="2085600" cy="454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Golos Text"/>
              <a:buNone/>
              <a:defRPr sz="2200">
                <a:solidFill>
                  <a:schemeClr val="dk1"/>
                </a:solidFill>
                <a:latin typeface="Golos Text"/>
                <a:ea typeface="Golos Text"/>
                <a:cs typeface="Golos Text"/>
                <a:sym typeface="Golos Text"/>
              </a:defRPr>
            </a:lvl1pPr>
            <a:lvl2pPr lvl="1" algn="ctr" rtl="0">
              <a:lnSpc>
                <a:spcPct val="100000"/>
              </a:lnSpc>
              <a:spcBef>
                <a:spcPts val="0"/>
              </a:spcBef>
              <a:spcAft>
                <a:spcPts val="0"/>
              </a:spcAft>
              <a:buSzPts val="2400"/>
              <a:buFont typeface="Golos Text"/>
              <a:buNone/>
              <a:defRPr sz="2400">
                <a:latin typeface="Golos Text"/>
                <a:ea typeface="Golos Text"/>
                <a:cs typeface="Golos Text"/>
                <a:sym typeface="Golos Text"/>
              </a:defRPr>
            </a:lvl2pPr>
            <a:lvl3pPr lvl="2" algn="ctr" rtl="0">
              <a:lnSpc>
                <a:spcPct val="100000"/>
              </a:lnSpc>
              <a:spcBef>
                <a:spcPts val="0"/>
              </a:spcBef>
              <a:spcAft>
                <a:spcPts val="0"/>
              </a:spcAft>
              <a:buSzPts val="2400"/>
              <a:buFont typeface="Golos Text"/>
              <a:buNone/>
              <a:defRPr sz="2400">
                <a:latin typeface="Golos Text"/>
                <a:ea typeface="Golos Text"/>
                <a:cs typeface="Golos Text"/>
                <a:sym typeface="Golos Text"/>
              </a:defRPr>
            </a:lvl3pPr>
            <a:lvl4pPr lvl="3" algn="ctr" rtl="0">
              <a:lnSpc>
                <a:spcPct val="100000"/>
              </a:lnSpc>
              <a:spcBef>
                <a:spcPts val="0"/>
              </a:spcBef>
              <a:spcAft>
                <a:spcPts val="0"/>
              </a:spcAft>
              <a:buSzPts val="2400"/>
              <a:buFont typeface="Golos Text"/>
              <a:buNone/>
              <a:defRPr sz="2400">
                <a:latin typeface="Golos Text"/>
                <a:ea typeface="Golos Text"/>
                <a:cs typeface="Golos Text"/>
                <a:sym typeface="Golos Text"/>
              </a:defRPr>
            </a:lvl4pPr>
            <a:lvl5pPr lvl="4" algn="ctr" rtl="0">
              <a:lnSpc>
                <a:spcPct val="100000"/>
              </a:lnSpc>
              <a:spcBef>
                <a:spcPts val="0"/>
              </a:spcBef>
              <a:spcAft>
                <a:spcPts val="0"/>
              </a:spcAft>
              <a:buSzPts val="2400"/>
              <a:buFont typeface="Golos Text"/>
              <a:buNone/>
              <a:defRPr sz="2400">
                <a:latin typeface="Golos Text"/>
                <a:ea typeface="Golos Text"/>
                <a:cs typeface="Golos Text"/>
                <a:sym typeface="Golos Text"/>
              </a:defRPr>
            </a:lvl5pPr>
            <a:lvl6pPr lvl="5" algn="ctr" rtl="0">
              <a:lnSpc>
                <a:spcPct val="100000"/>
              </a:lnSpc>
              <a:spcBef>
                <a:spcPts val="0"/>
              </a:spcBef>
              <a:spcAft>
                <a:spcPts val="0"/>
              </a:spcAft>
              <a:buSzPts val="2400"/>
              <a:buFont typeface="Golos Text"/>
              <a:buNone/>
              <a:defRPr sz="2400">
                <a:latin typeface="Golos Text"/>
                <a:ea typeface="Golos Text"/>
                <a:cs typeface="Golos Text"/>
                <a:sym typeface="Golos Text"/>
              </a:defRPr>
            </a:lvl6pPr>
            <a:lvl7pPr lvl="6" algn="ctr" rtl="0">
              <a:lnSpc>
                <a:spcPct val="100000"/>
              </a:lnSpc>
              <a:spcBef>
                <a:spcPts val="0"/>
              </a:spcBef>
              <a:spcAft>
                <a:spcPts val="0"/>
              </a:spcAft>
              <a:buSzPts val="2400"/>
              <a:buFont typeface="Golos Text"/>
              <a:buNone/>
              <a:defRPr sz="2400">
                <a:latin typeface="Golos Text"/>
                <a:ea typeface="Golos Text"/>
                <a:cs typeface="Golos Text"/>
                <a:sym typeface="Golos Text"/>
              </a:defRPr>
            </a:lvl7pPr>
            <a:lvl8pPr lvl="7" algn="ctr" rtl="0">
              <a:lnSpc>
                <a:spcPct val="100000"/>
              </a:lnSpc>
              <a:spcBef>
                <a:spcPts val="0"/>
              </a:spcBef>
              <a:spcAft>
                <a:spcPts val="0"/>
              </a:spcAft>
              <a:buSzPts val="2400"/>
              <a:buFont typeface="Golos Text"/>
              <a:buNone/>
              <a:defRPr sz="2400">
                <a:latin typeface="Golos Text"/>
                <a:ea typeface="Golos Text"/>
                <a:cs typeface="Golos Text"/>
                <a:sym typeface="Golos Text"/>
              </a:defRPr>
            </a:lvl8pPr>
            <a:lvl9pPr lvl="8" algn="ctr" rtl="0">
              <a:lnSpc>
                <a:spcPct val="100000"/>
              </a:lnSpc>
              <a:spcBef>
                <a:spcPts val="0"/>
              </a:spcBef>
              <a:spcAft>
                <a:spcPts val="0"/>
              </a:spcAft>
              <a:buSzPts val="2400"/>
              <a:buFont typeface="Golos Text"/>
              <a:buNone/>
              <a:defRPr sz="2400">
                <a:latin typeface="Golos Text"/>
                <a:ea typeface="Golos Text"/>
                <a:cs typeface="Golos Text"/>
                <a:sym typeface="Golos Text"/>
              </a:defRPr>
            </a:lvl9pPr>
          </a:lstStyle>
          <a:p>
            <a:endParaRPr/>
          </a:p>
        </p:txBody>
      </p:sp>
      <p:sp>
        <p:nvSpPr>
          <p:cNvPr id="231" name="Google Shape;231;p26"/>
          <p:cNvSpPr txBox="1">
            <a:spLocks noGrp="1"/>
          </p:cNvSpPr>
          <p:nvPr>
            <p:ph type="subTitle" idx="5"/>
          </p:nvPr>
        </p:nvSpPr>
        <p:spPr>
          <a:xfrm>
            <a:off x="3529200" y="2414016"/>
            <a:ext cx="2085600" cy="454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Golos Text"/>
              <a:buNone/>
              <a:defRPr sz="2200">
                <a:solidFill>
                  <a:schemeClr val="dk1"/>
                </a:solidFill>
                <a:latin typeface="Golos Text"/>
                <a:ea typeface="Golos Text"/>
                <a:cs typeface="Golos Text"/>
                <a:sym typeface="Golos Text"/>
              </a:defRPr>
            </a:lvl1pPr>
            <a:lvl2pPr lvl="1" algn="ctr" rtl="0">
              <a:lnSpc>
                <a:spcPct val="100000"/>
              </a:lnSpc>
              <a:spcBef>
                <a:spcPts val="0"/>
              </a:spcBef>
              <a:spcAft>
                <a:spcPts val="0"/>
              </a:spcAft>
              <a:buSzPts val="2400"/>
              <a:buFont typeface="Golos Text"/>
              <a:buNone/>
              <a:defRPr sz="2400">
                <a:latin typeface="Golos Text"/>
                <a:ea typeface="Golos Text"/>
                <a:cs typeface="Golos Text"/>
                <a:sym typeface="Golos Text"/>
              </a:defRPr>
            </a:lvl2pPr>
            <a:lvl3pPr lvl="2" algn="ctr" rtl="0">
              <a:lnSpc>
                <a:spcPct val="100000"/>
              </a:lnSpc>
              <a:spcBef>
                <a:spcPts val="0"/>
              </a:spcBef>
              <a:spcAft>
                <a:spcPts val="0"/>
              </a:spcAft>
              <a:buSzPts val="2400"/>
              <a:buFont typeface="Golos Text"/>
              <a:buNone/>
              <a:defRPr sz="2400">
                <a:latin typeface="Golos Text"/>
                <a:ea typeface="Golos Text"/>
                <a:cs typeface="Golos Text"/>
                <a:sym typeface="Golos Text"/>
              </a:defRPr>
            </a:lvl3pPr>
            <a:lvl4pPr lvl="3" algn="ctr" rtl="0">
              <a:lnSpc>
                <a:spcPct val="100000"/>
              </a:lnSpc>
              <a:spcBef>
                <a:spcPts val="0"/>
              </a:spcBef>
              <a:spcAft>
                <a:spcPts val="0"/>
              </a:spcAft>
              <a:buSzPts val="2400"/>
              <a:buFont typeface="Golos Text"/>
              <a:buNone/>
              <a:defRPr sz="2400">
                <a:latin typeface="Golos Text"/>
                <a:ea typeface="Golos Text"/>
                <a:cs typeface="Golos Text"/>
                <a:sym typeface="Golos Text"/>
              </a:defRPr>
            </a:lvl4pPr>
            <a:lvl5pPr lvl="4" algn="ctr" rtl="0">
              <a:lnSpc>
                <a:spcPct val="100000"/>
              </a:lnSpc>
              <a:spcBef>
                <a:spcPts val="0"/>
              </a:spcBef>
              <a:spcAft>
                <a:spcPts val="0"/>
              </a:spcAft>
              <a:buSzPts val="2400"/>
              <a:buFont typeface="Golos Text"/>
              <a:buNone/>
              <a:defRPr sz="2400">
                <a:latin typeface="Golos Text"/>
                <a:ea typeface="Golos Text"/>
                <a:cs typeface="Golos Text"/>
                <a:sym typeface="Golos Text"/>
              </a:defRPr>
            </a:lvl5pPr>
            <a:lvl6pPr lvl="5" algn="ctr" rtl="0">
              <a:lnSpc>
                <a:spcPct val="100000"/>
              </a:lnSpc>
              <a:spcBef>
                <a:spcPts val="0"/>
              </a:spcBef>
              <a:spcAft>
                <a:spcPts val="0"/>
              </a:spcAft>
              <a:buSzPts val="2400"/>
              <a:buFont typeface="Golos Text"/>
              <a:buNone/>
              <a:defRPr sz="2400">
                <a:latin typeface="Golos Text"/>
                <a:ea typeface="Golos Text"/>
                <a:cs typeface="Golos Text"/>
                <a:sym typeface="Golos Text"/>
              </a:defRPr>
            </a:lvl6pPr>
            <a:lvl7pPr lvl="6" algn="ctr" rtl="0">
              <a:lnSpc>
                <a:spcPct val="100000"/>
              </a:lnSpc>
              <a:spcBef>
                <a:spcPts val="0"/>
              </a:spcBef>
              <a:spcAft>
                <a:spcPts val="0"/>
              </a:spcAft>
              <a:buSzPts val="2400"/>
              <a:buFont typeface="Golos Text"/>
              <a:buNone/>
              <a:defRPr sz="2400">
                <a:latin typeface="Golos Text"/>
                <a:ea typeface="Golos Text"/>
                <a:cs typeface="Golos Text"/>
                <a:sym typeface="Golos Text"/>
              </a:defRPr>
            </a:lvl7pPr>
            <a:lvl8pPr lvl="7" algn="ctr" rtl="0">
              <a:lnSpc>
                <a:spcPct val="100000"/>
              </a:lnSpc>
              <a:spcBef>
                <a:spcPts val="0"/>
              </a:spcBef>
              <a:spcAft>
                <a:spcPts val="0"/>
              </a:spcAft>
              <a:buSzPts val="2400"/>
              <a:buFont typeface="Golos Text"/>
              <a:buNone/>
              <a:defRPr sz="2400">
                <a:latin typeface="Golos Text"/>
                <a:ea typeface="Golos Text"/>
                <a:cs typeface="Golos Text"/>
                <a:sym typeface="Golos Text"/>
              </a:defRPr>
            </a:lvl8pPr>
            <a:lvl9pPr lvl="8" algn="ctr" rtl="0">
              <a:lnSpc>
                <a:spcPct val="100000"/>
              </a:lnSpc>
              <a:spcBef>
                <a:spcPts val="0"/>
              </a:spcBef>
              <a:spcAft>
                <a:spcPts val="0"/>
              </a:spcAft>
              <a:buSzPts val="2400"/>
              <a:buFont typeface="Golos Text"/>
              <a:buNone/>
              <a:defRPr sz="2400">
                <a:latin typeface="Golos Text"/>
                <a:ea typeface="Golos Text"/>
                <a:cs typeface="Golos Text"/>
                <a:sym typeface="Golos Text"/>
              </a:defRPr>
            </a:lvl9pPr>
          </a:lstStyle>
          <a:p>
            <a:endParaRPr/>
          </a:p>
        </p:txBody>
      </p:sp>
      <p:sp>
        <p:nvSpPr>
          <p:cNvPr id="232" name="Google Shape;232;p26"/>
          <p:cNvSpPr txBox="1">
            <a:spLocks noGrp="1"/>
          </p:cNvSpPr>
          <p:nvPr>
            <p:ph type="subTitle" idx="6"/>
          </p:nvPr>
        </p:nvSpPr>
        <p:spPr>
          <a:xfrm>
            <a:off x="6046610" y="2414016"/>
            <a:ext cx="2085600" cy="454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Golos Text"/>
              <a:buNone/>
              <a:defRPr sz="2200">
                <a:solidFill>
                  <a:schemeClr val="dk1"/>
                </a:solidFill>
                <a:latin typeface="Golos Text"/>
                <a:ea typeface="Golos Text"/>
                <a:cs typeface="Golos Text"/>
                <a:sym typeface="Golos Text"/>
              </a:defRPr>
            </a:lvl1pPr>
            <a:lvl2pPr lvl="1" algn="ctr" rtl="0">
              <a:lnSpc>
                <a:spcPct val="100000"/>
              </a:lnSpc>
              <a:spcBef>
                <a:spcPts val="0"/>
              </a:spcBef>
              <a:spcAft>
                <a:spcPts val="0"/>
              </a:spcAft>
              <a:buSzPts val="2400"/>
              <a:buFont typeface="Golos Text"/>
              <a:buNone/>
              <a:defRPr sz="2400">
                <a:latin typeface="Golos Text"/>
                <a:ea typeface="Golos Text"/>
                <a:cs typeface="Golos Text"/>
                <a:sym typeface="Golos Text"/>
              </a:defRPr>
            </a:lvl2pPr>
            <a:lvl3pPr lvl="2" algn="ctr" rtl="0">
              <a:lnSpc>
                <a:spcPct val="100000"/>
              </a:lnSpc>
              <a:spcBef>
                <a:spcPts val="0"/>
              </a:spcBef>
              <a:spcAft>
                <a:spcPts val="0"/>
              </a:spcAft>
              <a:buSzPts val="2400"/>
              <a:buFont typeface="Golos Text"/>
              <a:buNone/>
              <a:defRPr sz="2400">
                <a:latin typeface="Golos Text"/>
                <a:ea typeface="Golos Text"/>
                <a:cs typeface="Golos Text"/>
                <a:sym typeface="Golos Text"/>
              </a:defRPr>
            </a:lvl3pPr>
            <a:lvl4pPr lvl="3" algn="ctr" rtl="0">
              <a:lnSpc>
                <a:spcPct val="100000"/>
              </a:lnSpc>
              <a:spcBef>
                <a:spcPts val="0"/>
              </a:spcBef>
              <a:spcAft>
                <a:spcPts val="0"/>
              </a:spcAft>
              <a:buSzPts val="2400"/>
              <a:buFont typeface="Golos Text"/>
              <a:buNone/>
              <a:defRPr sz="2400">
                <a:latin typeface="Golos Text"/>
                <a:ea typeface="Golos Text"/>
                <a:cs typeface="Golos Text"/>
                <a:sym typeface="Golos Text"/>
              </a:defRPr>
            </a:lvl4pPr>
            <a:lvl5pPr lvl="4" algn="ctr" rtl="0">
              <a:lnSpc>
                <a:spcPct val="100000"/>
              </a:lnSpc>
              <a:spcBef>
                <a:spcPts val="0"/>
              </a:spcBef>
              <a:spcAft>
                <a:spcPts val="0"/>
              </a:spcAft>
              <a:buSzPts val="2400"/>
              <a:buFont typeface="Golos Text"/>
              <a:buNone/>
              <a:defRPr sz="2400">
                <a:latin typeface="Golos Text"/>
                <a:ea typeface="Golos Text"/>
                <a:cs typeface="Golos Text"/>
                <a:sym typeface="Golos Text"/>
              </a:defRPr>
            </a:lvl5pPr>
            <a:lvl6pPr lvl="5" algn="ctr" rtl="0">
              <a:lnSpc>
                <a:spcPct val="100000"/>
              </a:lnSpc>
              <a:spcBef>
                <a:spcPts val="0"/>
              </a:spcBef>
              <a:spcAft>
                <a:spcPts val="0"/>
              </a:spcAft>
              <a:buSzPts val="2400"/>
              <a:buFont typeface="Golos Text"/>
              <a:buNone/>
              <a:defRPr sz="2400">
                <a:latin typeface="Golos Text"/>
                <a:ea typeface="Golos Text"/>
                <a:cs typeface="Golos Text"/>
                <a:sym typeface="Golos Text"/>
              </a:defRPr>
            </a:lvl6pPr>
            <a:lvl7pPr lvl="6" algn="ctr" rtl="0">
              <a:lnSpc>
                <a:spcPct val="100000"/>
              </a:lnSpc>
              <a:spcBef>
                <a:spcPts val="0"/>
              </a:spcBef>
              <a:spcAft>
                <a:spcPts val="0"/>
              </a:spcAft>
              <a:buSzPts val="2400"/>
              <a:buFont typeface="Golos Text"/>
              <a:buNone/>
              <a:defRPr sz="2400">
                <a:latin typeface="Golos Text"/>
                <a:ea typeface="Golos Text"/>
                <a:cs typeface="Golos Text"/>
                <a:sym typeface="Golos Text"/>
              </a:defRPr>
            </a:lvl7pPr>
            <a:lvl8pPr lvl="7" algn="ctr" rtl="0">
              <a:lnSpc>
                <a:spcPct val="100000"/>
              </a:lnSpc>
              <a:spcBef>
                <a:spcPts val="0"/>
              </a:spcBef>
              <a:spcAft>
                <a:spcPts val="0"/>
              </a:spcAft>
              <a:buSzPts val="2400"/>
              <a:buFont typeface="Golos Text"/>
              <a:buNone/>
              <a:defRPr sz="2400">
                <a:latin typeface="Golos Text"/>
                <a:ea typeface="Golos Text"/>
                <a:cs typeface="Golos Text"/>
                <a:sym typeface="Golos Text"/>
              </a:defRPr>
            </a:lvl8pPr>
            <a:lvl9pPr lvl="8" algn="ctr" rtl="0">
              <a:lnSpc>
                <a:spcPct val="100000"/>
              </a:lnSpc>
              <a:spcBef>
                <a:spcPts val="0"/>
              </a:spcBef>
              <a:spcAft>
                <a:spcPts val="0"/>
              </a:spcAft>
              <a:buSzPts val="2400"/>
              <a:buFont typeface="Golos Text"/>
              <a:buNone/>
              <a:defRPr sz="2400">
                <a:latin typeface="Golos Text"/>
                <a:ea typeface="Golos Text"/>
                <a:cs typeface="Golos Text"/>
                <a:sym typeface="Golos Text"/>
              </a:defRPr>
            </a:lvl9pPr>
          </a:lstStyle>
          <a:p>
            <a:endParaRPr/>
          </a:p>
        </p:txBody>
      </p:sp>
      <p:sp>
        <p:nvSpPr>
          <p:cNvPr id="233" name="Google Shape;233;p26"/>
          <p:cNvSpPr txBox="1">
            <a:spLocks noGrp="1"/>
          </p:cNvSpPr>
          <p:nvPr>
            <p:ph type="title"/>
          </p:nvPr>
        </p:nvSpPr>
        <p:spPr>
          <a:xfrm>
            <a:off x="713225" y="542677"/>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500"/>
              <a:buNone/>
              <a:defRPr sz="3500">
                <a:solidFill>
                  <a:schemeClr val="dk1"/>
                </a:solidFill>
              </a:defRPr>
            </a:lvl1pPr>
            <a:lvl2pPr lvl="1" rtl="0">
              <a:lnSpc>
                <a:spcPct val="80000"/>
              </a:lnSpc>
              <a:spcBef>
                <a:spcPts val="0"/>
              </a:spcBef>
              <a:spcAft>
                <a:spcPts val="0"/>
              </a:spcAft>
              <a:buClr>
                <a:schemeClr val="dk1"/>
              </a:buClr>
              <a:buSzPts val="3500"/>
              <a:buNone/>
              <a:defRPr sz="3500">
                <a:solidFill>
                  <a:schemeClr val="dk1"/>
                </a:solidFill>
              </a:defRPr>
            </a:lvl2pPr>
            <a:lvl3pPr lvl="2" rtl="0">
              <a:lnSpc>
                <a:spcPct val="80000"/>
              </a:lnSpc>
              <a:spcBef>
                <a:spcPts val="0"/>
              </a:spcBef>
              <a:spcAft>
                <a:spcPts val="0"/>
              </a:spcAft>
              <a:buClr>
                <a:schemeClr val="dk1"/>
              </a:buClr>
              <a:buSzPts val="3500"/>
              <a:buNone/>
              <a:defRPr sz="3500">
                <a:solidFill>
                  <a:schemeClr val="dk1"/>
                </a:solidFill>
              </a:defRPr>
            </a:lvl3pPr>
            <a:lvl4pPr lvl="3" rtl="0">
              <a:lnSpc>
                <a:spcPct val="80000"/>
              </a:lnSpc>
              <a:spcBef>
                <a:spcPts val="0"/>
              </a:spcBef>
              <a:spcAft>
                <a:spcPts val="0"/>
              </a:spcAft>
              <a:buClr>
                <a:schemeClr val="dk1"/>
              </a:buClr>
              <a:buSzPts val="3500"/>
              <a:buNone/>
              <a:defRPr sz="3500">
                <a:solidFill>
                  <a:schemeClr val="dk1"/>
                </a:solidFill>
              </a:defRPr>
            </a:lvl4pPr>
            <a:lvl5pPr lvl="4" rtl="0">
              <a:lnSpc>
                <a:spcPct val="80000"/>
              </a:lnSpc>
              <a:spcBef>
                <a:spcPts val="0"/>
              </a:spcBef>
              <a:spcAft>
                <a:spcPts val="0"/>
              </a:spcAft>
              <a:buClr>
                <a:schemeClr val="dk1"/>
              </a:buClr>
              <a:buSzPts val="3500"/>
              <a:buNone/>
              <a:defRPr sz="3500">
                <a:solidFill>
                  <a:schemeClr val="dk1"/>
                </a:solidFill>
              </a:defRPr>
            </a:lvl5pPr>
            <a:lvl6pPr lvl="5" rtl="0">
              <a:lnSpc>
                <a:spcPct val="80000"/>
              </a:lnSpc>
              <a:spcBef>
                <a:spcPts val="0"/>
              </a:spcBef>
              <a:spcAft>
                <a:spcPts val="0"/>
              </a:spcAft>
              <a:buClr>
                <a:schemeClr val="dk1"/>
              </a:buClr>
              <a:buSzPts val="3500"/>
              <a:buNone/>
              <a:defRPr sz="3500">
                <a:solidFill>
                  <a:schemeClr val="dk1"/>
                </a:solidFill>
              </a:defRPr>
            </a:lvl6pPr>
            <a:lvl7pPr lvl="6" rtl="0">
              <a:lnSpc>
                <a:spcPct val="80000"/>
              </a:lnSpc>
              <a:spcBef>
                <a:spcPts val="0"/>
              </a:spcBef>
              <a:spcAft>
                <a:spcPts val="0"/>
              </a:spcAft>
              <a:buClr>
                <a:schemeClr val="dk1"/>
              </a:buClr>
              <a:buSzPts val="3500"/>
              <a:buNone/>
              <a:defRPr sz="3500">
                <a:solidFill>
                  <a:schemeClr val="dk1"/>
                </a:solidFill>
              </a:defRPr>
            </a:lvl7pPr>
            <a:lvl8pPr lvl="7" rtl="0">
              <a:lnSpc>
                <a:spcPct val="80000"/>
              </a:lnSpc>
              <a:spcBef>
                <a:spcPts val="0"/>
              </a:spcBef>
              <a:spcAft>
                <a:spcPts val="0"/>
              </a:spcAft>
              <a:buClr>
                <a:schemeClr val="dk1"/>
              </a:buClr>
              <a:buSzPts val="3500"/>
              <a:buNone/>
              <a:defRPr sz="3500">
                <a:solidFill>
                  <a:schemeClr val="dk1"/>
                </a:solidFill>
              </a:defRPr>
            </a:lvl8pPr>
            <a:lvl9pPr lvl="8" rtl="0">
              <a:lnSpc>
                <a:spcPct val="80000"/>
              </a:lnSpc>
              <a:spcBef>
                <a:spcPts val="0"/>
              </a:spcBef>
              <a:spcAft>
                <a:spcPts val="0"/>
              </a:spcAft>
              <a:buClr>
                <a:schemeClr val="dk1"/>
              </a:buClr>
              <a:buSzPts val="3500"/>
              <a:buNone/>
              <a:defRPr sz="3500">
                <a:solidFill>
                  <a:schemeClr val="dk1"/>
                </a:solidFill>
              </a:defRPr>
            </a:lvl9pPr>
          </a:lstStyle>
          <a:p>
            <a:endParaRPr/>
          </a:p>
        </p:txBody>
      </p:sp>
      <p:grpSp>
        <p:nvGrpSpPr>
          <p:cNvPr id="234" name="Google Shape;234;p26"/>
          <p:cNvGrpSpPr/>
          <p:nvPr/>
        </p:nvGrpSpPr>
        <p:grpSpPr>
          <a:xfrm>
            <a:off x="523520" y="221596"/>
            <a:ext cx="8099360" cy="4766416"/>
            <a:chOff x="523520" y="221596"/>
            <a:chExt cx="8099360" cy="4766416"/>
          </a:xfrm>
        </p:grpSpPr>
        <p:sp>
          <p:nvSpPr>
            <p:cNvPr id="235" name="Google Shape;235;p26"/>
            <p:cNvSpPr/>
            <p:nvPr/>
          </p:nvSpPr>
          <p:spPr>
            <a:xfrm>
              <a:off x="8238579" y="4716511"/>
              <a:ext cx="3843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236" name="Google Shape;236;p26"/>
            <p:cNvSpPr/>
            <p:nvPr/>
          </p:nvSpPr>
          <p:spPr>
            <a:xfrm>
              <a:off x="523520" y="221596"/>
              <a:ext cx="3843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sp>
        <p:nvSpPr>
          <p:cNvPr id="237" name="Google Shape;237;p26"/>
          <p:cNvSpPr/>
          <p:nvPr/>
        </p:nvSpPr>
        <p:spPr>
          <a:xfrm>
            <a:off x="7688604" y="4716511"/>
            <a:ext cx="384300" cy="271500"/>
          </a:xfrm>
          <a:prstGeom prst="roundRect">
            <a:avLst>
              <a:gd name="adj" fmla="val 28913"/>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38"/>
        <p:cNvGrpSpPr/>
        <p:nvPr/>
      </p:nvGrpSpPr>
      <p:grpSpPr>
        <a:xfrm>
          <a:off x="0" y="0"/>
          <a:ext cx="0" cy="0"/>
          <a:chOff x="0" y="0"/>
          <a:chExt cx="0" cy="0"/>
        </a:xfrm>
      </p:grpSpPr>
      <p:sp>
        <p:nvSpPr>
          <p:cNvPr id="239" name="Google Shape;239;p27"/>
          <p:cNvSpPr/>
          <p:nvPr/>
        </p:nvSpPr>
        <p:spPr>
          <a:xfrm>
            <a:off x="-21750" y="295950"/>
            <a:ext cx="9187500" cy="4551600"/>
          </a:xfrm>
          <a:prstGeom prst="roundRect">
            <a:avLst>
              <a:gd name="adj" fmla="val 6235"/>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240" name="Google Shape;240;p27"/>
          <p:cNvSpPr txBox="1">
            <a:spLocks noGrp="1"/>
          </p:cNvSpPr>
          <p:nvPr>
            <p:ph type="subTitle" idx="1"/>
          </p:nvPr>
        </p:nvSpPr>
        <p:spPr>
          <a:xfrm>
            <a:off x="2317946" y="2272699"/>
            <a:ext cx="1842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41" name="Google Shape;241;p27"/>
          <p:cNvSpPr txBox="1">
            <a:spLocks noGrp="1"/>
          </p:cNvSpPr>
          <p:nvPr>
            <p:ph type="subTitle" idx="2"/>
          </p:nvPr>
        </p:nvSpPr>
        <p:spPr>
          <a:xfrm>
            <a:off x="4983154" y="2272699"/>
            <a:ext cx="1842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42" name="Google Shape;242;p27"/>
          <p:cNvSpPr txBox="1">
            <a:spLocks noGrp="1"/>
          </p:cNvSpPr>
          <p:nvPr>
            <p:ph type="subTitle" idx="3"/>
          </p:nvPr>
        </p:nvSpPr>
        <p:spPr>
          <a:xfrm>
            <a:off x="2317946" y="3998939"/>
            <a:ext cx="1842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43" name="Google Shape;243;p27"/>
          <p:cNvSpPr txBox="1">
            <a:spLocks noGrp="1"/>
          </p:cNvSpPr>
          <p:nvPr>
            <p:ph type="subTitle" idx="4"/>
          </p:nvPr>
        </p:nvSpPr>
        <p:spPr>
          <a:xfrm>
            <a:off x="4983154" y="3998939"/>
            <a:ext cx="1842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44" name="Google Shape;244;p27"/>
          <p:cNvSpPr txBox="1">
            <a:spLocks noGrp="1"/>
          </p:cNvSpPr>
          <p:nvPr>
            <p:ph type="subTitle" idx="5"/>
          </p:nvPr>
        </p:nvSpPr>
        <p:spPr>
          <a:xfrm>
            <a:off x="2317946" y="1870775"/>
            <a:ext cx="1842900" cy="512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Golos Text"/>
              <a:buNone/>
              <a:defRPr sz="2200">
                <a:solidFill>
                  <a:schemeClr val="dk1"/>
                </a:solidFill>
                <a:latin typeface="Golos Text"/>
                <a:ea typeface="Golos Text"/>
                <a:cs typeface="Golos Text"/>
                <a:sym typeface="Golos Text"/>
              </a:defRPr>
            </a:lvl1pPr>
            <a:lvl2pPr lvl="1" algn="ctr" rtl="0">
              <a:lnSpc>
                <a:spcPct val="100000"/>
              </a:lnSpc>
              <a:spcBef>
                <a:spcPts val="0"/>
              </a:spcBef>
              <a:spcAft>
                <a:spcPts val="0"/>
              </a:spcAft>
              <a:buSzPts val="2400"/>
              <a:buFont typeface="Golos Text"/>
              <a:buNone/>
              <a:defRPr sz="2400">
                <a:latin typeface="Golos Text"/>
                <a:ea typeface="Golos Text"/>
                <a:cs typeface="Golos Text"/>
                <a:sym typeface="Golos Text"/>
              </a:defRPr>
            </a:lvl2pPr>
            <a:lvl3pPr lvl="2" algn="ctr" rtl="0">
              <a:lnSpc>
                <a:spcPct val="100000"/>
              </a:lnSpc>
              <a:spcBef>
                <a:spcPts val="0"/>
              </a:spcBef>
              <a:spcAft>
                <a:spcPts val="0"/>
              </a:spcAft>
              <a:buSzPts val="2400"/>
              <a:buFont typeface="Golos Text"/>
              <a:buNone/>
              <a:defRPr sz="2400">
                <a:latin typeface="Golos Text"/>
                <a:ea typeface="Golos Text"/>
                <a:cs typeface="Golos Text"/>
                <a:sym typeface="Golos Text"/>
              </a:defRPr>
            </a:lvl3pPr>
            <a:lvl4pPr lvl="3" algn="ctr" rtl="0">
              <a:lnSpc>
                <a:spcPct val="100000"/>
              </a:lnSpc>
              <a:spcBef>
                <a:spcPts val="0"/>
              </a:spcBef>
              <a:spcAft>
                <a:spcPts val="0"/>
              </a:spcAft>
              <a:buSzPts val="2400"/>
              <a:buFont typeface="Golos Text"/>
              <a:buNone/>
              <a:defRPr sz="2400">
                <a:latin typeface="Golos Text"/>
                <a:ea typeface="Golos Text"/>
                <a:cs typeface="Golos Text"/>
                <a:sym typeface="Golos Text"/>
              </a:defRPr>
            </a:lvl4pPr>
            <a:lvl5pPr lvl="4" algn="ctr" rtl="0">
              <a:lnSpc>
                <a:spcPct val="100000"/>
              </a:lnSpc>
              <a:spcBef>
                <a:spcPts val="0"/>
              </a:spcBef>
              <a:spcAft>
                <a:spcPts val="0"/>
              </a:spcAft>
              <a:buSzPts val="2400"/>
              <a:buFont typeface="Golos Text"/>
              <a:buNone/>
              <a:defRPr sz="2400">
                <a:latin typeface="Golos Text"/>
                <a:ea typeface="Golos Text"/>
                <a:cs typeface="Golos Text"/>
                <a:sym typeface="Golos Text"/>
              </a:defRPr>
            </a:lvl5pPr>
            <a:lvl6pPr lvl="5" algn="ctr" rtl="0">
              <a:lnSpc>
                <a:spcPct val="100000"/>
              </a:lnSpc>
              <a:spcBef>
                <a:spcPts val="0"/>
              </a:spcBef>
              <a:spcAft>
                <a:spcPts val="0"/>
              </a:spcAft>
              <a:buSzPts val="2400"/>
              <a:buFont typeface="Golos Text"/>
              <a:buNone/>
              <a:defRPr sz="2400">
                <a:latin typeface="Golos Text"/>
                <a:ea typeface="Golos Text"/>
                <a:cs typeface="Golos Text"/>
                <a:sym typeface="Golos Text"/>
              </a:defRPr>
            </a:lvl6pPr>
            <a:lvl7pPr lvl="6" algn="ctr" rtl="0">
              <a:lnSpc>
                <a:spcPct val="100000"/>
              </a:lnSpc>
              <a:spcBef>
                <a:spcPts val="0"/>
              </a:spcBef>
              <a:spcAft>
                <a:spcPts val="0"/>
              </a:spcAft>
              <a:buSzPts val="2400"/>
              <a:buFont typeface="Golos Text"/>
              <a:buNone/>
              <a:defRPr sz="2400">
                <a:latin typeface="Golos Text"/>
                <a:ea typeface="Golos Text"/>
                <a:cs typeface="Golos Text"/>
                <a:sym typeface="Golos Text"/>
              </a:defRPr>
            </a:lvl7pPr>
            <a:lvl8pPr lvl="7" algn="ctr" rtl="0">
              <a:lnSpc>
                <a:spcPct val="100000"/>
              </a:lnSpc>
              <a:spcBef>
                <a:spcPts val="0"/>
              </a:spcBef>
              <a:spcAft>
                <a:spcPts val="0"/>
              </a:spcAft>
              <a:buSzPts val="2400"/>
              <a:buFont typeface="Golos Text"/>
              <a:buNone/>
              <a:defRPr sz="2400">
                <a:latin typeface="Golos Text"/>
                <a:ea typeface="Golos Text"/>
                <a:cs typeface="Golos Text"/>
                <a:sym typeface="Golos Text"/>
              </a:defRPr>
            </a:lvl8pPr>
            <a:lvl9pPr lvl="8" algn="ctr" rtl="0">
              <a:lnSpc>
                <a:spcPct val="100000"/>
              </a:lnSpc>
              <a:spcBef>
                <a:spcPts val="0"/>
              </a:spcBef>
              <a:spcAft>
                <a:spcPts val="0"/>
              </a:spcAft>
              <a:buSzPts val="2400"/>
              <a:buFont typeface="Golos Text"/>
              <a:buNone/>
              <a:defRPr sz="2400">
                <a:latin typeface="Golos Text"/>
                <a:ea typeface="Golos Text"/>
                <a:cs typeface="Golos Text"/>
                <a:sym typeface="Golos Text"/>
              </a:defRPr>
            </a:lvl9pPr>
          </a:lstStyle>
          <a:p>
            <a:endParaRPr/>
          </a:p>
        </p:txBody>
      </p:sp>
      <p:sp>
        <p:nvSpPr>
          <p:cNvPr id="245" name="Google Shape;245;p27"/>
          <p:cNvSpPr txBox="1">
            <a:spLocks noGrp="1"/>
          </p:cNvSpPr>
          <p:nvPr>
            <p:ph type="subTitle" idx="6"/>
          </p:nvPr>
        </p:nvSpPr>
        <p:spPr>
          <a:xfrm>
            <a:off x="2317946" y="3593592"/>
            <a:ext cx="1842900" cy="512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Golos Text"/>
              <a:buNone/>
              <a:defRPr sz="2200">
                <a:solidFill>
                  <a:schemeClr val="dk1"/>
                </a:solidFill>
                <a:latin typeface="Golos Text"/>
                <a:ea typeface="Golos Text"/>
                <a:cs typeface="Golos Text"/>
                <a:sym typeface="Golos Text"/>
              </a:defRPr>
            </a:lvl1pPr>
            <a:lvl2pPr lvl="1" algn="ctr" rtl="0">
              <a:lnSpc>
                <a:spcPct val="100000"/>
              </a:lnSpc>
              <a:spcBef>
                <a:spcPts val="0"/>
              </a:spcBef>
              <a:spcAft>
                <a:spcPts val="0"/>
              </a:spcAft>
              <a:buSzPts val="2400"/>
              <a:buFont typeface="Golos Text"/>
              <a:buNone/>
              <a:defRPr sz="2400">
                <a:latin typeface="Golos Text"/>
                <a:ea typeface="Golos Text"/>
                <a:cs typeface="Golos Text"/>
                <a:sym typeface="Golos Text"/>
              </a:defRPr>
            </a:lvl2pPr>
            <a:lvl3pPr lvl="2" algn="ctr" rtl="0">
              <a:lnSpc>
                <a:spcPct val="100000"/>
              </a:lnSpc>
              <a:spcBef>
                <a:spcPts val="0"/>
              </a:spcBef>
              <a:spcAft>
                <a:spcPts val="0"/>
              </a:spcAft>
              <a:buSzPts val="2400"/>
              <a:buFont typeface="Golos Text"/>
              <a:buNone/>
              <a:defRPr sz="2400">
                <a:latin typeface="Golos Text"/>
                <a:ea typeface="Golos Text"/>
                <a:cs typeface="Golos Text"/>
                <a:sym typeface="Golos Text"/>
              </a:defRPr>
            </a:lvl3pPr>
            <a:lvl4pPr lvl="3" algn="ctr" rtl="0">
              <a:lnSpc>
                <a:spcPct val="100000"/>
              </a:lnSpc>
              <a:spcBef>
                <a:spcPts val="0"/>
              </a:spcBef>
              <a:spcAft>
                <a:spcPts val="0"/>
              </a:spcAft>
              <a:buSzPts val="2400"/>
              <a:buFont typeface="Golos Text"/>
              <a:buNone/>
              <a:defRPr sz="2400">
                <a:latin typeface="Golos Text"/>
                <a:ea typeface="Golos Text"/>
                <a:cs typeface="Golos Text"/>
                <a:sym typeface="Golos Text"/>
              </a:defRPr>
            </a:lvl4pPr>
            <a:lvl5pPr lvl="4" algn="ctr" rtl="0">
              <a:lnSpc>
                <a:spcPct val="100000"/>
              </a:lnSpc>
              <a:spcBef>
                <a:spcPts val="0"/>
              </a:spcBef>
              <a:spcAft>
                <a:spcPts val="0"/>
              </a:spcAft>
              <a:buSzPts val="2400"/>
              <a:buFont typeface="Golos Text"/>
              <a:buNone/>
              <a:defRPr sz="2400">
                <a:latin typeface="Golos Text"/>
                <a:ea typeface="Golos Text"/>
                <a:cs typeface="Golos Text"/>
                <a:sym typeface="Golos Text"/>
              </a:defRPr>
            </a:lvl5pPr>
            <a:lvl6pPr lvl="5" algn="ctr" rtl="0">
              <a:lnSpc>
                <a:spcPct val="100000"/>
              </a:lnSpc>
              <a:spcBef>
                <a:spcPts val="0"/>
              </a:spcBef>
              <a:spcAft>
                <a:spcPts val="0"/>
              </a:spcAft>
              <a:buSzPts val="2400"/>
              <a:buFont typeface="Golos Text"/>
              <a:buNone/>
              <a:defRPr sz="2400">
                <a:latin typeface="Golos Text"/>
                <a:ea typeface="Golos Text"/>
                <a:cs typeface="Golos Text"/>
                <a:sym typeface="Golos Text"/>
              </a:defRPr>
            </a:lvl6pPr>
            <a:lvl7pPr lvl="6" algn="ctr" rtl="0">
              <a:lnSpc>
                <a:spcPct val="100000"/>
              </a:lnSpc>
              <a:spcBef>
                <a:spcPts val="0"/>
              </a:spcBef>
              <a:spcAft>
                <a:spcPts val="0"/>
              </a:spcAft>
              <a:buSzPts val="2400"/>
              <a:buFont typeface="Golos Text"/>
              <a:buNone/>
              <a:defRPr sz="2400">
                <a:latin typeface="Golos Text"/>
                <a:ea typeface="Golos Text"/>
                <a:cs typeface="Golos Text"/>
                <a:sym typeface="Golos Text"/>
              </a:defRPr>
            </a:lvl7pPr>
            <a:lvl8pPr lvl="7" algn="ctr" rtl="0">
              <a:lnSpc>
                <a:spcPct val="100000"/>
              </a:lnSpc>
              <a:spcBef>
                <a:spcPts val="0"/>
              </a:spcBef>
              <a:spcAft>
                <a:spcPts val="0"/>
              </a:spcAft>
              <a:buSzPts val="2400"/>
              <a:buFont typeface="Golos Text"/>
              <a:buNone/>
              <a:defRPr sz="2400">
                <a:latin typeface="Golos Text"/>
                <a:ea typeface="Golos Text"/>
                <a:cs typeface="Golos Text"/>
                <a:sym typeface="Golos Text"/>
              </a:defRPr>
            </a:lvl8pPr>
            <a:lvl9pPr lvl="8" algn="ctr" rtl="0">
              <a:lnSpc>
                <a:spcPct val="100000"/>
              </a:lnSpc>
              <a:spcBef>
                <a:spcPts val="0"/>
              </a:spcBef>
              <a:spcAft>
                <a:spcPts val="0"/>
              </a:spcAft>
              <a:buSzPts val="2400"/>
              <a:buFont typeface="Golos Text"/>
              <a:buNone/>
              <a:defRPr sz="2400">
                <a:latin typeface="Golos Text"/>
                <a:ea typeface="Golos Text"/>
                <a:cs typeface="Golos Text"/>
                <a:sym typeface="Golos Text"/>
              </a:defRPr>
            </a:lvl9pPr>
          </a:lstStyle>
          <a:p>
            <a:endParaRPr/>
          </a:p>
        </p:txBody>
      </p:sp>
      <p:sp>
        <p:nvSpPr>
          <p:cNvPr id="246" name="Google Shape;246;p27"/>
          <p:cNvSpPr txBox="1">
            <a:spLocks noGrp="1"/>
          </p:cNvSpPr>
          <p:nvPr>
            <p:ph type="subTitle" idx="7"/>
          </p:nvPr>
        </p:nvSpPr>
        <p:spPr>
          <a:xfrm>
            <a:off x="4983153" y="1870775"/>
            <a:ext cx="1842900" cy="512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Golos Text"/>
              <a:buNone/>
              <a:defRPr sz="2200">
                <a:solidFill>
                  <a:schemeClr val="dk1"/>
                </a:solidFill>
                <a:latin typeface="Golos Text"/>
                <a:ea typeface="Golos Text"/>
                <a:cs typeface="Golos Text"/>
                <a:sym typeface="Golos Text"/>
              </a:defRPr>
            </a:lvl1pPr>
            <a:lvl2pPr lvl="1" algn="ctr" rtl="0">
              <a:lnSpc>
                <a:spcPct val="100000"/>
              </a:lnSpc>
              <a:spcBef>
                <a:spcPts val="0"/>
              </a:spcBef>
              <a:spcAft>
                <a:spcPts val="0"/>
              </a:spcAft>
              <a:buSzPts val="2400"/>
              <a:buFont typeface="Golos Text"/>
              <a:buNone/>
              <a:defRPr sz="2400">
                <a:latin typeface="Golos Text"/>
                <a:ea typeface="Golos Text"/>
                <a:cs typeface="Golos Text"/>
                <a:sym typeface="Golos Text"/>
              </a:defRPr>
            </a:lvl2pPr>
            <a:lvl3pPr lvl="2" algn="ctr" rtl="0">
              <a:lnSpc>
                <a:spcPct val="100000"/>
              </a:lnSpc>
              <a:spcBef>
                <a:spcPts val="0"/>
              </a:spcBef>
              <a:spcAft>
                <a:spcPts val="0"/>
              </a:spcAft>
              <a:buSzPts val="2400"/>
              <a:buFont typeface="Golos Text"/>
              <a:buNone/>
              <a:defRPr sz="2400">
                <a:latin typeface="Golos Text"/>
                <a:ea typeface="Golos Text"/>
                <a:cs typeface="Golos Text"/>
                <a:sym typeface="Golos Text"/>
              </a:defRPr>
            </a:lvl3pPr>
            <a:lvl4pPr lvl="3" algn="ctr" rtl="0">
              <a:lnSpc>
                <a:spcPct val="100000"/>
              </a:lnSpc>
              <a:spcBef>
                <a:spcPts val="0"/>
              </a:spcBef>
              <a:spcAft>
                <a:spcPts val="0"/>
              </a:spcAft>
              <a:buSzPts val="2400"/>
              <a:buFont typeface="Golos Text"/>
              <a:buNone/>
              <a:defRPr sz="2400">
                <a:latin typeface="Golos Text"/>
                <a:ea typeface="Golos Text"/>
                <a:cs typeface="Golos Text"/>
                <a:sym typeface="Golos Text"/>
              </a:defRPr>
            </a:lvl4pPr>
            <a:lvl5pPr lvl="4" algn="ctr" rtl="0">
              <a:lnSpc>
                <a:spcPct val="100000"/>
              </a:lnSpc>
              <a:spcBef>
                <a:spcPts val="0"/>
              </a:spcBef>
              <a:spcAft>
                <a:spcPts val="0"/>
              </a:spcAft>
              <a:buSzPts val="2400"/>
              <a:buFont typeface="Golos Text"/>
              <a:buNone/>
              <a:defRPr sz="2400">
                <a:latin typeface="Golos Text"/>
                <a:ea typeface="Golos Text"/>
                <a:cs typeface="Golos Text"/>
                <a:sym typeface="Golos Text"/>
              </a:defRPr>
            </a:lvl5pPr>
            <a:lvl6pPr lvl="5" algn="ctr" rtl="0">
              <a:lnSpc>
                <a:spcPct val="100000"/>
              </a:lnSpc>
              <a:spcBef>
                <a:spcPts val="0"/>
              </a:spcBef>
              <a:spcAft>
                <a:spcPts val="0"/>
              </a:spcAft>
              <a:buSzPts val="2400"/>
              <a:buFont typeface="Golos Text"/>
              <a:buNone/>
              <a:defRPr sz="2400">
                <a:latin typeface="Golos Text"/>
                <a:ea typeface="Golos Text"/>
                <a:cs typeface="Golos Text"/>
                <a:sym typeface="Golos Text"/>
              </a:defRPr>
            </a:lvl6pPr>
            <a:lvl7pPr lvl="6" algn="ctr" rtl="0">
              <a:lnSpc>
                <a:spcPct val="100000"/>
              </a:lnSpc>
              <a:spcBef>
                <a:spcPts val="0"/>
              </a:spcBef>
              <a:spcAft>
                <a:spcPts val="0"/>
              </a:spcAft>
              <a:buSzPts val="2400"/>
              <a:buFont typeface="Golos Text"/>
              <a:buNone/>
              <a:defRPr sz="2400">
                <a:latin typeface="Golos Text"/>
                <a:ea typeface="Golos Text"/>
                <a:cs typeface="Golos Text"/>
                <a:sym typeface="Golos Text"/>
              </a:defRPr>
            </a:lvl7pPr>
            <a:lvl8pPr lvl="7" algn="ctr" rtl="0">
              <a:lnSpc>
                <a:spcPct val="100000"/>
              </a:lnSpc>
              <a:spcBef>
                <a:spcPts val="0"/>
              </a:spcBef>
              <a:spcAft>
                <a:spcPts val="0"/>
              </a:spcAft>
              <a:buSzPts val="2400"/>
              <a:buFont typeface="Golos Text"/>
              <a:buNone/>
              <a:defRPr sz="2400">
                <a:latin typeface="Golos Text"/>
                <a:ea typeface="Golos Text"/>
                <a:cs typeface="Golos Text"/>
                <a:sym typeface="Golos Text"/>
              </a:defRPr>
            </a:lvl8pPr>
            <a:lvl9pPr lvl="8" algn="ctr" rtl="0">
              <a:lnSpc>
                <a:spcPct val="100000"/>
              </a:lnSpc>
              <a:spcBef>
                <a:spcPts val="0"/>
              </a:spcBef>
              <a:spcAft>
                <a:spcPts val="0"/>
              </a:spcAft>
              <a:buSzPts val="2400"/>
              <a:buFont typeface="Golos Text"/>
              <a:buNone/>
              <a:defRPr sz="2400">
                <a:latin typeface="Golos Text"/>
                <a:ea typeface="Golos Text"/>
                <a:cs typeface="Golos Text"/>
                <a:sym typeface="Golos Text"/>
              </a:defRPr>
            </a:lvl9pPr>
          </a:lstStyle>
          <a:p>
            <a:endParaRPr/>
          </a:p>
        </p:txBody>
      </p:sp>
      <p:sp>
        <p:nvSpPr>
          <p:cNvPr id="247" name="Google Shape;247;p27"/>
          <p:cNvSpPr txBox="1">
            <a:spLocks noGrp="1"/>
          </p:cNvSpPr>
          <p:nvPr>
            <p:ph type="subTitle" idx="8"/>
          </p:nvPr>
        </p:nvSpPr>
        <p:spPr>
          <a:xfrm>
            <a:off x="4983153" y="3593592"/>
            <a:ext cx="1842900" cy="512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Golos Text"/>
              <a:buNone/>
              <a:defRPr sz="2200">
                <a:solidFill>
                  <a:schemeClr val="dk1"/>
                </a:solidFill>
                <a:latin typeface="Golos Text"/>
                <a:ea typeface="Golos Text"/>
                <a:cs typeface="Golos Text"/>
                <a:sym typeface="Golos Text"/>
              </a:defRPr>
            </a:lvl1pPr>
            <a:lvl2pPr lvl="1" algn="ctr" rtl="0">
              <a:lnSpc>
                <a:spcPct val="100000"/>
              </a:lnSpc>
              <a:spcBef>
                <a:spcPts val="0"/>
              </a:spcBef>
              <a:spcAft>
                <a:spcPts val="0"/>
              </a:spcAft>
              <a:buSzPts val="2400"/>
              <a:buFont typeface="Golos Text"/>
              <a:buNone/>
              <a:defRPr sz="2400">
                <a:latin typeface="Golos Text"/>
                <a:ea typeface="Golos Text"/>
                <a:cs typeface="Golos Text"/>
                <a:sym typeface="Golos Text"/>
              </a:defRPr>
            </a:lvl2pPr>
            <a:lvl3pPr lvl="2" algn="ctr" rtl="0">
              <a:lnSpc>
                <a:spcPct val="100000"/>
              </a:lnSpc>
              <a:spcBef>
                <a:spcPts val="0"/>
              </a:spcBef>
              <a:spcAft>
                <a:spcPts val="0"/>
              </a:spcAft>
              <a:buSzPts val="2400"/>
              <a:buFont typeface="Golos Text"/>
              <a:buNone/>
              <a:defRPr sz="2400">
                <a:latin typeface="Golos Text"/>
                <a:ea typeface="Golos Text"/>
                <a:cs typeface="Golos Text"/>
                <a:sym typeface="Golos Text"/>
              </a:defRPr>
            </a:lvl3pPr>
            <a:lvl4pPr lvl="3" algn="ctr" rtl="0">
              <a:lnSpc>
                <a:spcPct val="100000"/>
              </a:lnSpc>
              <a:spcBef>
                <a:spcPts val="0"/>
              </a:spcBef>
              <a:spcAft>
                <a:spcPts val="0"/>
              </a:spcAft>
              <a:buSzPts val="2400"/>
              <a:buFont typeface="Golos Text"/>
              <a:buNone/>
              <a:defRPr sz="2400">
                <a:latin typeface="Golos Text"/>
                <a:ea typeface="Golos Text"/>
                <a:cs typeface="Golos Text"/>
                <a:sym typeface="Golos Text"/>
              </a:defRPr>
            </a:lvl4pPr>
            <a:lvl5pPr lvl="4" algn="ctr" rtl="0">
              <a:lnSpc>
                <a:spcPct val="100000"/>
              </a:lnSpc>
              <a:spcBef>
                <a:spcPts val="0"/>
              </a:spcBef>
              <a:spcAft>
                <a:spcPts val="0"/>
              </a:spcAft>
              <a:buSzPts val="2400"/>
              <a:buFont typeface="Golos Text"/>
              <a:buNone/>
              <a:defRPr sz="2400">
                <a:latin typeface="Golos Text"/>
                <a:ea typeface="Golos Text"/>
                <a:cs typeface="Golos Text"/>
                <a:sym typeface="Golos Text"/>
              </a:defRPr>
            </a:lvl5pPr>
            <a:lvl6pPr lvl="5" algn="ctr" rtl="0">
              <a:lnSpc>
                <a:spcPct val="100000"/>
              </a:lnSpc>
              <a:spcBef>
                <a:spcPts val="0"/>
              </a:spcBef>
              <a:spcAft>
                <a:spcPts val="0"/>
              </a:spcAft>
              <a:buSzPts val="2400"/>
              <a:buFont typeface="Golos Text"/>
              <a:buNone/>
              <a:defRPr sz="2400">
                <a:latin typeface="Golos Text"/>
                <a:ea typeface="Golos Text"/>
                <a:cs typeface="Golos Text"/>
                <a:sym typeface="Golos Text"/>
              </a:defRPr>
            </a:lvl6pPr>
            <a:lvl7pPr lvl="6" algn="ctr" rtl="0">
              <a:lnSpc>
                <a:spcPct val="100000"/>
              </a:lnSpc>
              <a:spcBef>
                <a:spcPts val="0"/>
              </a:spcBef>
              <a:spcAft>
                <a:spcPts val="0"/>
              </a:spcAft>
              <a:buSzPts val="2400"/>
              <a:buFont typeface="Golos Text"/>
              <a:buNone/>
              <a:defRPr sz="2400">
                <a:latin typeface="Golos Text"/>
                <a:ea typeface="Golos Text"/>
                <a:cs typeface="Golos Text"/>
                <a:sym typeface="Golos Text"/>
              </a:defRPr>
            </a:lvl7pPr>
            <a:lvl8pPr lvl="7" algn="ctr" rtl="0">
              <a:lnSpc>
                <a:spcPct val="100000"/>
              </a:lnSpc>
              <a:spcBef>
                <a:spcPts val="0"/>
              </a:spcBef>
              <a:spcAft>
                <a:spcPts val="0"/>
              </a:spcAft>
              <a:buSzPts val="2400"/>
              <a:buFont typeface="Golos Text"/>
              <a:buNone/>
              <a:defRPr sz="2400">
                <a:latin typeface="Golos Text"/>
                <a:ea typeface="Golos Text"/>
                <a:cs typeface="Golos Text"/>
                <a:sym typeface="Golos Text"/>
              </a:defRPr>
            </a:lvl8pPr>
            <a:lvl9pPr lvl="8" algn="ctr" rtl="0">
              <a:lnSpc>
                <a:spcPct val="100000"/>
              </a:lnSpc>
              <a:spcBef>
                <a:spcPts val="0"/>
              </a:spcBef>
              <a:spcAft>
                <a:spcPts val="0"/>
              </a:spcAft>
              <a:buSzPts val="2400"/>
              <a:buFont typeface="Golos Text"/>
              <a:buNone/>
              <a:defRPr sz="2400">
                <a:latin typeface="Golos Text"/>
                <a:ea typeface="Golos Text"/>
                <a:cs typeface="Golos Text"/>
                <a:sym typeface="Golos Text"/>
              </a:defRPr>
            </a:lvl9pPr>
          </a:lstStyle>
          <a:p>
            <a:endParaRPr/>
          </a:p>
        </p:txBody>
      </p:sp>
      <p:sp>
        <p:nvSpPr>
          <p:cNvPr id="248" name="Google Shape;248;p27"/>
          <p:cNvSpPr txBox="1">
            <a:spLocks noGrp="1"/>
          </p:cNvSpPr>
          <p:nvPr>
            <p:ph type="title"/>
          </p:nvPr>
        </p:nvSpPr>
        <p:spPr>
          <a:xfrm>
            <a:off x="713225" y="542677"/>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1pPr>
            <a:lvl2pPr lvl="1" rtl="0">
              <a:lnSpc>
                <a:spcPct val="80000"/>
              </a:lnSpc>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2pPr>
            <a:lvl3pPr lvl="2" rtl="0">
              <a:lnSpc>
                <a:spcPct val="80000"/>
              </a:lnSpc>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3pPr>
            <a:lvl4pPr lvl="3" rtl="0">
              <a:lnSpc>
                <a:spcPct val="80000"/>
              </a:lnSpc>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4pPr>
            <a:lvl5pPr lvl="4" rtl="0">
              <a:lnSpc>
                <a:spcPct val="80000"/>
              </a:lnSpc>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5pPr>
            <a:lvl6pPr lvl="5" rtl="0">
              <a:lnSpc>
                <a:spcPct val="80000"/>
              </a:lnSpc>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6pPr>
            <a:lvl7pPr lvl="6" rtl="0">
              <a:lnSpc>
                <a:spcPct val="80000"/>
              </a:lnSpc>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7pPr>
            <a:lvl8pPr lvl="7" rtl="0">
              <a:lnSpc>
                <a:spcPct val="80000"/>
              </a:lnSpc>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8pPr>
            <a:lvl9pPr lvl="8" rtl="0">
              <a:lnSpc>
                <a:spcPct val="80000"/>
              </a:lnSpc>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9pPr>
          </a:lstStyle>
          <a:p>
            <a:endParaRPr/>
          </a:p>
        </p:txBody>
      </p:sp>
      <p:grpSp>
        <p:nvGrpSpPr>
          <p:cNvPr id="249" name="Google Shape;249;p27"/>
          <p:cNvGrpSpPr/>
          <p:nvPr/>
        </p:nvGrpSpPr>
        <p:grpSpPr>
          <a:xfrm>
            <a:off x="7651450" y="155490"/>
            <a:ext cx="894500" cy="271500"/>
            <a:chOff x="7651450" y="155490"/>
            <a:chExt cx="894500" cy="271500"/>
          </a:xfrm>
        </p:grpSpPr>
        <p:sp>
          <p:nvSpPr>
            <p:cNvPr id="250" name="Google Shape;250;p27"/>
            <p:cNvSpPr/>
            <p:nvPr/>
          </p:nvSpPr>
          <p:spPr>
            <a:xfrm flipH="1">
              <a:off x="8161650" y="155490"/>
              <a:ext cx="3843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251" name="Google Shape;251;p27"/>
            <p:cNvSpPr/>
            <p:nvPr/>
          </p:nvSpPr>
          <p:spPr>
            <a:xfrm flipH="1">
              <a:off x="7651450" y="155490"/>
              <a:ext cx="3843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sp>
        <p:nvSpPr>
          <p:cNvPr id="252" name="Google Shape;252;p27"/>
          <p:cNvSpPr/>
          <p:nvPr/>
        </p:nvSpPr>
        <p:spPr>
          <a:xfrm flipH="1">
            <a:off x="642008" y="4716500"/>
            <a:ext cx="923400" cy="271500"/>
          </a:xfrm>
          <a:prstGeom prst="roundRect">
            <a:avLst>
              <a:gd name="adj" fmla="val 28913"/>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ive columns">
  <p:cSld name="CUSTOM_5_1">
    <p:spTree>
      <p:nvGrpSpPr>
        <p:cNvPr id="1" name="Shape 253"/>
        <p:cNvGrpSpPr/>
        <p:nvPr/>
      </p:nvGrpSpPr>
      <p:grpSpPr>
        <a:xfrm>
          <a:off x="0" y="0"/>
          <a:ext cx="0" cy="0"/>
          <a:chOff x="0" y="0"/>
          <a:chExt cx="0" cy="0"/>
        </a:xfrm>
      </p:grpSpPr>
      <p:sp>
        <p:nvSpPr>
          <p:cNvPr id="254" name="Google Shape;254;p28"/>
          <p:cNvSpPr/>
          <p:nvPr/>
        </p:nvSpPr>
        <p:spPr>
          <a:xfrm>
            <a:off x="-21750" y="295950"/>
            <a:ext cx="9187500" cy="4551600"/>
          </a:xfrm>
          <a:prstGeom prst="roundRect">
            <a:avLst>
              <a:gd name="adj" fmla="val 6235"/>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nvGrpSpPr>
          <p:cNvPr id="255" name="Google Shape;255;p28"/>
          <p:cNvGrpSpPr/>
          <p:nvPr/>
        </p:nvGrpSpPr>
        <p:grpSpPr>
          <a:xfrm>
            <a:off x="521083" y="155500"/>
            <a:ext cx="8397072" cy="4451488"/>
            <a:chOff x="521083" y="155500"/>
            <a:chExt cx="8397072" cy="4451488"/>
          </a:xfrm>
        </p:grpSpPr>
        <p:sp>
          <p:nvSpPr>
            <p:cNvPr id="256" name="Google Shape;256;p28"/>
            <p:cNvSpPr/>
            <p:nvPr/>
          </p:nvSpPr>
          <p:spPr>
            <a:xfrm>
              <a:off x="8533854" y="4335488"/>
              <a:ext cx="3843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257" name="Google Shape;257;p28"/>
            <p:cNvSpPr/>
            <p:nvPr/>
          </p:nvSpPr>
          <p:spPr>
            <a:xfrm>
              <a:off x="521083" y="155500"/>
              <a:ext cx="9201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sp>
        <p:nvSpPr>
          <p:cNvPr id="258" name="Google Shape;258;p28"/>
          <p:cNvSpPr txBox="1">
            <a:spLocks noGrp="1"/>
          </p:cNvSpPr>
          <p:nvPr>
            <p:ph type="title"/>
          </p:nvPr>
        </p:nvSpPr>
        <p:spPr>
          <a:xfrm>
            <a:off x="713225" y="542677"/>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1pPr>
            <a:lvl2pPr lvl="1" rtl="0">
              <a:lnSpc>
                <a:spcPct val="80000"/>
              </a:lnSpc>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2pPr>
            <a:lvl3pPr lvl="2" rtl="0">
              <a:lnSpc>
                <a:spcPct val="80000"/>
              </a:lnSpc>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3pPr>
            <a:lvl4pPr lvl="3" rtl="0">
              <a:lnSpc>
                <a:spcPct val="80000"/>
              </a:lnSpc>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4pPr>
            <a:lvl5pPr lvl="4" rtl="0">
              <a:lnSpc>
                <a:spcPct val="80000"/>
              </a:lnSpc>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5pPr>
            <a:lvl6pPr lvl="5" rtl="0">
              <a:lnSpc>
                <a:spcPct val="80000"/>
              </a:lnSpc>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6pPr>
            <a:lvl7pPr lvl="6" rtl="0">
              <a:lnSpc>
                <a:spcPct val="80000"/>
              </a:lnSpc>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7pPr>
            <a:lvl8pPr lvl="7" rtl="0">
              <a:lnSpc>
                <a:spcPct val="80000"/>
              </a:lnSpc>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8pPr>
            <a:lvl9pPr lvl="8" rtl="0">
              <a:lnSpc>
                <a:spcPct val="80000"/>
              </a:lnSpc>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9pPr>
          </a:lstStyle>
          <a:p>
            <a:endParaRPr/>
          </a:p>
        </p:txBody>
      </p:sp>
      <p:sp>
        <p:nvSpPr>
          <p:cNvPr id="259" name="Google Shape;259;p28"/>
          <p:cNvSpPr txBox="1">
            <a:spLocks noGrp="1"/>
          </p:cNvSpPr>
          <p:nvPr>
            <p:ph type="subTitle" idx="1"/>
          </p:nvPr>
        </p:nvSpPr>
        <p:spPr>
          <a:xfrm>
            <a:off x="2349476" y="2276856"/>
            <a:ext cx="1975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0" name="Google Shape;260;p28"/>
          <p:cNvSpPr txBox="1">
            <a:spLocks noGrp="1"/>
          </p:cNvSpPr>
          <p:nvPr>
            <p:ph type="subTitle" idx="2"/>
          </p:nvPr>
        </p:nvSpPr>
        <p:spPr>
          <a:xfrm>
            <a:off x="1114551" y="3998939"/>
            <a:ext cx="1975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1" name="Google Shape;261;p28"/>
          <p:cNvSpPr txBox="1">
            <a:spLocks noGrp="1"/>
          </p:cNvSpPr>
          <p:nvPr>
            <p:ph type="subTitle" idx="3"/>
          </p:nvPr>
        </p:nvSpPr>
        <p:spPr>
          <a:xfrm>
            <a:off x="3584400" y="3998939"/>
            <a:ext cx="1975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2" name="Google Shape;262;p28"/>
          <p:cNvSpPr txBox="1">
            <a:spLocks noGrp="1"/>
          </p:cNvSpPr>
          <p:nvPr>
            <p:ph type="subTitle" idx="4"/>
          </p:nvPr>
        </p:nvSpPr>
        <p:spPr>
          <a:xfrm>
            <a:off x="4819324" y="2276856"/>
            <a:ext cx="1975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3" name="Google Shape;263;p28"/>
          <p:cNvSpPr txBox="1">
            <a:spLocks noGrp="1"/>
          </p:cNvSpPr>
          <p:nvPr>
            <p:ph type="subTitle" idx="5"/>
          </p:nvPr>
        </p:nvSpPr>
        <p:spPr>
          <a:xfrm>
            <a:off x="6054249" y="3998939"/>
            <a:ext cx="1975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4" name="Google Shape;264;p28"/>
          <p:cNvSpPr txBox="1">
            <a:spLocks noGrp="1"/>
          </p:cNvSpPr>
          <p:nvPr>
            <p:ph type="subTitle" idx="6"/>
          </p:nvPr>
        </p:nvSpPr>
        <p:spPr>
          <a:xfrm>
            <a:off x="2347976" y="1874520"/>
            <a:ext cx="1978200" cy="508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Golos Text"/>
              <a:buNone/>
              <a:defRPr sz="2200">
                <a:solidFill>
                  <a:schemeClr val="dk1"/>
                </a:solidFill>
                <a:latin typeface="Golos Text"/>
                <a:ea typeface="Golos Text"/>
                <a:cs typeface="Golos Text"/>
                <a:sym typeface="Golos Text"/>
              </a:defRPr>
            </a:lvl1pPr>
            <a:lvl2pPr lvl="1" algn="ctr" rtl="0">
              <a:lnSpc>
                <a:spcPct val="100000"/>
              </a:lnSpc>
              <a:spcBef>
                <a:spcPts val="0"/>
              </a:spcBef>
              <a:spcAft>
                <a:spcPts val="0"/>
              </a:spcAft>
              <a:buSzPts val="2400"/>
              <a:buFont typeface="Golos Text"/>
              <a:buNone/>
              <a:defRPr sz="2400">
                <a:latin typeface="Golos Text"/>
                <a:ea typeface="Golos Text"/>
                <a:cs typeface="Golos Text"/>
                <a:sym typeface="Golos Text"/>
              </a:defRPr>
            </a:lvl2pPr>
            <a:lvl3pPr lvl="2" algn="ctr" rtl="0">
              <a:lnSpc>
                <a:spcPct val="100000"/>
              </a:lnSpc>
              <a:spcBef>
                <a:spcPts val="0"/>
              </a:spcBef>
              <a:spcAft>
                <a:spcPts val="0"/>
              </a:spcAft>
              <a:buSzPts val="2400"/>
              <a:buFont typeface="Golos Text"/>
              <a:buNone/>
              <a:defRPr sz="2400">
                <a:latin typeface="Golos Text"/>
                <a:ea typeface="Golos Text"/>
                <a:cs typeface="Golos Text"/>
                <a:sym typeface="Golos Text"/>
              </a:defRPr>
            </a:lvl3pPr>
            <a:lvl4pPr lvl="3" algn="ctr" rtl="0">
              <a:lnSpc>
                <a:spcPct val="100000"/>
              </a:lnSpc>
              <a:spcBef>
                <a:spcPts val="0"/>
              </a:spcBef>
              <a:spcAft>
                <a:spcPts val="0"/>
              </a:spcAft>
              <a:buSzPts val="2400"/>
              <a:buFont typeface="Golos Text"/>
              <a:buNone/>
              <a:defRPr sz="2400">
                <a:latin typeface="Golos Text"/>
                <a:ea typeface="Golos Text"/>
                <a:cs typeface="Golos Text"/>
                <a:sym typeface="Golos Text"/>
              </a:defRPr>
            </a:lvl4pPr>
            <a:lvl5pPr lvl="4" algn="ctr" rtl="0">
              <a:lnSpc>
                <a:spcPct val="100000"/>
              </a:lnSpc>
              <a:spcBef>
                <a:spcPts val="0"/>
              </a:spcBef>
              <a:spcAft>
                <a:spcPts val="0"/>
              </a:spcAft>
              <a:buSzPts val="2400"/>
              <a:buFont typeface="Golos Text"/>
              <a:buNone/>
              <a:defRPr sz="2400">
                <a:latin typeface="Golos Text"/>
                <a:ea typeface="Golos Text"/>
                <a:cs typeface="Golos Text"/>
                <a:sym typeface="Golos Text"/>
              </a:defRPr>
            </a:lvl5pPr>
            <a:lvl6pPr lvl="5" algn="ctr" rtl="0">
              <a:lnSpc>
                <a:spcPct val="100000"/>
              </a:lnSpc>
              <a:spcBef>
                <a:spcPts val="0"/>
              </a:spcBef>
              <a:spcAft>
                <a:spcPts val="0"/>
              </a:spcAft>
              <a:buSzPts val="2400"/>
              <a:buFont typeface="Golos Text"/>
              <a:buNone/>
              <a:defRPr sz="2400">
                <a:latin typeface="Golos Text"/>
                <a:ea typeface="Golos Text"/>
                <a:cs typeface="Golos Text"/>
                <a:sym typeface="Golos Text"/>
              </a:defRPr>
            </a:lvl6pPr>
            <a:lvl7pPr lvl="6" algn="ctr" rtl="0">
              <a:lnSpc>
                <a:spcPct val="100000"/>
              </a:lnSpc>
              <a:spcBef>
                <a:spcPts val="0"/>
              </a:spcBef>
              <a:spcAft>
                <a:spcPts val="0"/>
              </a:spcAft>
              <a:buSzPts val="2400"/>
              <a:buFont typeface="Golos Text"/>
              <a:buNone/>
              <a:defRPr sz="2400">
                <a:latin typeface="Golos Text"/>
                <a:ea typeface="Golos Text"/>
                <a:cs typeface="Golos Text"/>
                <a:sym typeface="Golos Text"/>
              </a:defRPr>
            </a:lvl7pPr>
            <a:lvl8pPr lvl="7" algn="ctr" rtl="0">
              <a:lnSpc>
                <a:spcPct val="100000"/>
              </a:lnSpc>
              <a:spcBef>
                <a:spcPts val="0"/>
              </a:spcBef>
              <a:spcAft>
                <a:spcPts val="0"/>
              </a:spcAft>
              <a:buSzPts val="2400"/>
              <a:buFont typeface="Golos Text"/>
              <a:buNone/>
              <a:defRPr sz="2400">
                <a:latin typeface="Golos Text"/>
                <a:ea typeface="Golos Text"/>
                <a:cs typeface="Golos Text"/>
                <a:sym typeface="Golos Text"/>
              </a:defRPr>
            </a:lvl8pPr>
            <a:lvl9pPr lvl="8" algn="ctr" rtl="0">
              <a:lnSpc>
                <a:spcPct val="100000"/>
              </a:lnSpc>
              <a:spcBef>
                <a:spcPts val="0"/>
              </a:spcBef>
              <a:spcAft>
                <a:spcPts val="0"/>
              </a:spcAft>
              <a:buSzPts val="2400"/>
              <a:buFont typeface="Golos Text"/>
              <a:buNone/>
              <a:defRPr sz="2400">
                <a:latin typeface="Golos Text"/>
                <a:ea typeface="Golos Text"/>
                <a:cs typeface="Golos Text"/>
                <a:sym typeface="Golos Text"/>
              </a:defRPr>
            </a:lvl9pPr>
          </a:lstStyle>
          <a:p>
            <a:endParaRPr/>
          </a:p>
        </p:txBody>
      </p:sp>
      <p:sp>
        <p:nvSpPr>
          <p:cNvPr id="265" name="Google Shape;265;p28"/>
          <p:cNvSpPr txBox="1">
            <a:spLocks noGrp="1"/>
          </p:cNvSpPr>
          <p:nvPr>
            <p:ph type="subTitle" idx="7"/>
          </p:nvPr>
        </p:nvSpPr>
        <p:spPr>
          <a:xfrm>
            <a:off x="4817824" y="1874520"/>
            <a:ext cx="1978200" cy="508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Golos Text"/>
              <a:buNone/>
              <a:defRPr sz="2200">
                <a:solidFill>
                  <a:schemeClr val="dk1"/>
                </a:solidFill>
                <a:latin typeface="Golos Text"/>
                <a:ea typeface="Golos Text"/>
                <a:cs typeface="Golos Text"/>
                <a:sym typeface="Golos Text"/>
              </a:defRPr>
            </a:lvl1pPr>
            <a:lvl2pPr lvl="1" algn="ctr" rtl="0">
              <a:lnSpc>
                <a:spcPct val="100000"/>
              </a:lnSpc>
              <a:spcBef>
                <a:spcPts val="0"/>
              </a:spcBef>
              <a:spcAft>
                <a:spcPts val="0"/>
              </a:spcAft>
              <a:buSzPts val="2400"/>
              <a:buFont typeface="Golos Text"/>
              <a:buNone/>
              <a:defRPr sz="2400">
                <a:latin typeface="Golos Text"/>
                <a:ea typeface="Golos Text"/>
                <a:cs typeface="Golos Text"/>
                <a:sym typeface="Golos Text"/>
              </a:defRPr>
            </a:lvl2pPr>
            <a:lvl3pPr lvl="2" algn="ctr" rtl="0">
              <a:lnSpc>
                <a:spcPct val="100000"/>
              </a:lnSpc>
              <a:spcBef>
                <a:spcPts val="0"/>
              </a:spcBef>
              <a:spcAft>
                <a:spcPts val="0"/>
              </a:spcAft>
              <a:buSzPts val="2400"/>
              <a:buFont typeface="Golos Text"/>
              <a:buNone/>
              <a:defRPr sz="2400">
                <a:latin typeface="Golos Text"/>
                <a:ea typeface="Golos Text"/>
                <a:cs typeface="Golos Text"/>
                <a:sym typeface="Golos Text"/>
              </a:defRPr>
            </a:lvl3pPr>
            <a:lvl4pPr lvl="3" algn="ctr" rtl="0">
              <a:lnSpc>
                <a:spcPct val="100000"/>
              </a:lnSpc>
              <a:spcBef>
                <a:spcPts val="0"/>
              </a:spcBef>
              <a:spcAft>
                <a:spcPts val="0"/>
              </a:spcAft>
              <a:buSzPts val="2400"/>
              <a:buFont typeface="Golos Text"/>
              <a:buNone/>
              <a:defRPr sz="2400">
                <a:latin typeface="Golos Text"/>
                <a:ea typeface="Golos Text"/>
                <a:cs typeface="Golos Text"/>
                <a:sym typeface="Golos Text"/>
              </a:defRPr>
            </a:lvl4pPr>
            <a:lvl5pPr lvl="4" algn="ctr" rtl="0">
              <a:lnSpc>
                <a:spcPct val="100000"/>
              </a:lnSpc>
              <a:spcBef>
                <a:spcPts val="0"/>
              </a:spcBef>
              <a:spcAft>
                <a:spcPts val="0"/>
              </a:spcAft>
              <a:buSzPts val="2400"/>
              <a:buFont typeface="Golos Text"/>
              <a:buNone/>
              <a:defRPr sz="2400">
                <a:latin typeface="Golos Text"/>
                <a:ea typeface="Golos Text"/>
                <a:cs typeface="Golos Text"/>
                <a:sym typeface="Golos Text"/>
              </a:defRPr>
            </a:lvl5pPr>
            <a:lvl6pPr lvl="5" algn="ctr" rtl="0">
              <a:lnSpc>
                <a:spcPct val="100000"/>
              </a:lnSpc>
              <a:spcBef>
                <a:spcPts val="0"/>
              </a:spcBef>
              <a:spcAft>
                <a:spcPts val="0"/>
              </a:spcAft>
              <a:buSzPts val="2400"/>
              <a:buFont typeface="Golos Text"/>
              <a:buNone/>
              <a:defRPr sz="2400">
                <a:latin typeface="Golos Text"/>
                <a:ea typeface="Golos Text"/>
                <a:cs typeface="Golos Text"/>
                <a:sym typeface="Golos Text"/>
              </a:defRPr>
            </a:lvl6pPr>
            <a:lvl7pPr lvl="6" algn="ctr" rtl="0">
              <a:lnSpc>
                <a:spcPct val="100000"/>
              </a:lnSpc>
              <a:spcBef>
                <a:spcPts val="0"/>
              </a:spcBef>
              <a:spcAft>
                <a:spcPts val="0"/>
              </a:spcAft>
              <a:buSzPts val="2400"/>
              <a:buFont typeface="Golos Text"/>
              <a:buNone/>
              <a:defRPr sz="2400">
                <a:latin typeface="Golos Text"/>
                <a:ea typeface="Golos Text"/>
                <a:cs typeface="Golos Text"/>
                <a:sym typeface="Golos Text"/>
              </a:defRPr>
            </a:lvl7pPr>
            <a:lvl8pPr lvl="7" algn="ctr" rtl="0">
              <a:lnSpc>
                <a:spcPct val="100000"/>
              </a:lnSpc>
              <a:spcBef>
                <a:spcPts val="0"/>
              </a:spcBef>
              <a:spcAft>
                <a:spcPts val="0"/>
              </a:spcAft>
              <a:buSzPts val="2400"/>
              <a:buFont typeface="Golos Text"/>
              <a:buNone/>
              <a:defRPr sz="2400">
                <a:latin typeface="Golos Text"/>
                <a:ea typeface="Golos Text"/>
                <a:cs typeface="Golos Text"/>
                <a:sym typeface="Golos Text"/>
              </a:defRPr>
            </a:lvl8pPr>
            <a:lvl9pPr lvl="8" algn="ctr" rtl="0">
              <a:lnSpc>
                <a:spcPct val="100000"/>
              </a:lnSpc>
              <a:spcBef>
                <a:spcPts val="0"/>
              </a:spcBef>
              <a:spcAft>
                <a:spcPts val="0"/>
              </a:spcAft>
              <a:buSzPts val="2400"/>
              <a:buFont typeface="Golos Text"/>
              <a:buNone/>
              <a:defRPr sz="2400">
                <a:latin typeface="Golos Text"/>
                <a:ea typeface="Golos Text"/>
                <a:cs typeface="Golos Text"/>
                <a:sym typeface="Golos Text"/>
              </a:defRPr>
            </a:lvl9pPr>
          </a:lstStyle>
          <a:p>
            <a:endParaRPr/>
          </a:p>
        </p:txBody>
      </p:sp>
      <p:sp>
        <p:nvSpPr>
          <p:cNvPr id="266" name="Google Shape;266;p28"/>
          <p:cNvSpPr txBox="1">
            <a:spLocks noGrp="1"/>
          </p:cNvSpPr>
          <p:nvPr>
            <p:ph type="subTitle" idx="8"/>
          </p:nvPr>
        </p:nvSpPr>
        <p:spPr>
          <a:xfrm>
            <a:off x="1113051" y="3593592"/>
            <a:ext cx="1978200" cy="508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Golos Text"/>
              <a:buNone/>
              <a:defRPr sz="2200">
                <a:solidFill>
                  <a:schemeClr val="dk1"/>
                </a:solidFill>
                <a:latin typeface="Golos Text"/>
                <a:ea typeface="Golos Text"/>
                <a:cs typeface="Golos Text"/>
                <a:sym typeface="Golos Text"/>
              </a:defRPr>
            </a:lvl1pPr>
            <a:lvl2pPr lvl="1" algn="ctr" rtl="0">
              <a:lnSpc>
                <a:spcPct val="100000"/>
              </a:lnSpc>
              <a:spcBef>
                <a:spcPts val="0"/>
              </a:spcBef>
              <a:spcAft>
                <a:spcPts val="0"/>
              </a:spcAft>
              <a:buSzPts val="2400"/>
              <a:buFont typeface="Golos Text"/>
              <a:buNone/>
              <a:defRPr sz="2400">
                <a:latin typeface="Golos Text"/>
                <a:ea typeface="Golos Text"/>
                <a:cs typeface="Golos Text"/>
                <a:sym typeface="Golos Text"/>
              </a:defRPr>
            </a:lvl2pPr>
            <a:lvl3pPr lvl="2" algn="ctr" rtl="0">
              <a:lnSpc>
                <a:spcPct val="100000"/>
              </a:lnSpc>
              <a:spcBef>
                <a:spcPts val="0"/>
              </a:spcBef>
              <a:spcAft>
                <a:spcPts val="0"/>
              </a:spcAft>
              <a:buSzPts val="2400"/>
              <a:buFont typeface="Golos Text"/>
              <a:buNone/>
              <a:defRPr sz="2400">
                <a:latin typeface="Golos Text"/>
                <a:ea typeface="Golos Text"/>
                <a:cs typeface="Golos Text"/>
                <a:sym typeface="Golos Text"/>
              </a:defRPr>
            </a:lvl3pPr>
            <a:lvl4pPr lvl="3" algn="ctr" rtl="0">
              <a:lnSpc>
                <a:spcPct val="100000"/>
              </a:lnSpc>
              <a:spcBef>
                <a:spcPts val="0"/>
              </a:spcBef>
              <a:spcAft>
                <a:spcPts val="0"/>
              </a:spcAft>
              <a:buSzPts val="2400"/>
              <a:buFont typeface="Golos Text"/>
              <a:buNone/>
              <a:defRPr sz="2400">
                <a:latin typeface="Golos Text"/>
                <a:ea typeface="Golos Text"/>
                <a:cs typeface="Golos Text"/>
                <a:sym typeface="Golos Text"/>
              </a:defRPr>
            </a:lvl4pPr>
            <a:lvl5pPr lvl="4" algn="ctr" rtl="0">
              <a:lnSpc>
                <a:spcPct val="100000"/>
              </a:lnSpc>
              <a:spcBef>
                <a:spcPts val="0"/>
              </a:spcBef>
              <a:spcAft>
                <a:spcPts val="0"/>
              </a:spcAft>
              <a:buSzPts val="2400"/>
              <a:buFont typeface="Golos Text"/>
              <a:buNone/>
              <a:defRPr sz="2400">
                <a:latin typeface="Golos Text"/>
                <a:ea typeface="Golos Text"/>
                <a:cs typeface="Golos Text"/>
                <a:sym typeface="Golos Text"/>
              </a:defRPr>
            </a:lvl5pPr>
            <a:lvl6pPr lvl="5" algn="ctr" rtl="0">
              <a:lnSpc>
                <a:spcPct val="100000"/>
              </a:lnSpc>
              <a:spcBef>
                <a:spcPts val="0"/>
              </a:spcBef>
              <a:spcAft>
                <a:spcPts val="0"/>
              </a:spcAft>
              <a:buSzPts val="2400"/>
              <a:buFont typeface="Golos Text"/>
              <a:buNone/>
              <a:defRPr sz="2400">
                <a:latin typeface="Golos Text"/>
                <a:ea typeface="Golos Text"/>
                <a:cs typeface="Golos Text"/>
                <a:sym typeface="Golos Text"/>
              </a:defRPr>
            </a:lvl6pPr>
            <a:lvl7pPr lvl="6" algn="ctr" rtl="0">
              <a:lnSpc>
                <a:spcPct val="100000"/>
              </a:lnSpc>
              <a:spcBef>
                <a:spcPts val="0"/>
              </a:spcBef>
              <a:spcAft>
                <a:spcPts val="0"/>
              </a:spcAft>
              <a:buSzPts val="2400"/>
              <a:buFont typeface="Golos Text"/>
              <a:buNone/>
              <a:defRPr sz="2400">
                <a:latin typeface="Golos Text"/>
                <a:ea typeface="Golos Text"/>
                <a:cs typeface="Golos Text"/>
                <a:sym typeface="Golos Text"/>
              </a:defRPr>
            </a:lvl7pPr>
            <a:lvl8pPr lvl="7" algn="ctr" rtl="0">
              <a:lnSpc>
                <a:spcPct val="100000"/>
              </a:lnSpc>
              <a:spcBef>
                <a:spcPts val="0"/>
              </a:spcBef>
              <a:spcAft>
                <a:spcPts val="0"/>
              </a:spcAft>
              <a:buSzPts val="2400"/>
              <a:buFont typeface="Golos Text"/>
              <a:buNone/>
              <a:defRPr sz="2400">
                <a:latin typeface="Golos Text"/>
                <a:ea typeface="Golos Text"/>
                <a:cs typeface="Golos Text"/>
                <a:sym typeface="Golos Text"/>
              </a:defRPr>
            </a:lvl8pPr>
            <a:lvl9pPr lvl="8" algn="ctr" rtl="0">
              <a:lnSpc>
                <a:spcPct val="100000"/>
              </a:lnSpc>
              <a:spcBef>
                <a:spcPts val="0"/>
              </a:spcBef>
              <a:spcAft>
                <a:spcPts val="0"/>
              </a:spcAft>
              <a:buSzPts val="2400"/>
              <a:buFont typeface="Golos Text"/>
              <a:buNone/>
              <a:defRPr sz="2400">
                <a:latin typeface="Golos Text"/>
                <a:ea typeface="Golos Text"/>
                <a:cs typeface="Golos Text"/>
                <a:sym typeface="Golos Text"/>
              </a:defRPr>
            </a:lvl9pPr>
          </a:lstStyle>
          <a:p>
            <a:endParaRPr/>
          </a:p>
        </p:txBody>
      </p:sp>
      <p:sp>
        <p:nvSpPr>
          <p:cNvPr id="267" name="Google Shape;267;p28"/>
          <p:cNvSpPr txBox="1">
            <a:spLocks noGrp="1"/>
          </p:cNvSpPr>
          <p:nvPr>
            <p:ph type="subTitle" idx="9"/>
          </p:nvPr>
        </p:nvSpPr>
        <p:spPr>
          <a:xfrm>
            <a:off x="3582900" y="3593592"/>
            <a:ext cx="1978200" cy="508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Golos Text"/>
              <a:buNone/>
              <a:defRPr sz="2200">
                <a:solidFill>
                  <a:schemeClr val="dk1"/>
                </a:solidFill>
                <a:latin typeface="Golos Text"/>
                <a:ea typeface="Golos Text"/>
                <a:cs typeface="Golos Text"/>
                <a:sym typeface="Golos Text"/>
              </a:defRPr>
            </a:lvl1pPr>
            <a:lvl2pPr lvl="1" algn="ctr" rtl="0">
              <a:lnSpc>
                <a:spcPct val="100000"/>
              </a:lnSpc>
              <a:spcBef>
                <a:spcPts val="0"/>
              </a:spcBef>
              <a:spcAft>
                <a:spcPts val="0"/>
              </a:spcAft>
              <a:buSzPts val="2400"/>
              <a:buFont typeface="Golos Text"/>
              <a:buNone/>
              <a:defRPr sz="2400">
                <a:latin typeface="Golos Text"/>
                <a:ea typeface="Golos Text"/>
                <a:cs typeface="Golos Text"/>
                <a:sym typeface="Golos Text"/>
              </a:defRPr>
            </a:lvl2pPr>
            <a:lvl3pPr lvl="2" algn="ctr" rtl="0">
              <a:lnSpc>
                <a:spcPct val="100000"/>
              </a:lnSpc>
              <a:spcBef>
                <a:spcPts val="0"/>
              </a:spcBef>
              <a:spcAft>
                <a:spcPts val="0"/>
              </a:spcAft>
              <a:buSzPts val="2400"/>
              <a:buFont typeface="Golos Text"/>
              <a:buNone/>
              <a:defRPr sz="2400">
                <a:latin typeface="Golos Text"/>
                <a:ea typeface="Golos Text"/>
                <a:cs typeface="Golos Text"/>
                <a:sym typeface="Golos Text"/>
              </a:defRPr>
            </a:lvl3pPr>
            <a:lvl4pPr lvl="3" algn="ctr" rtl="0">
              <a:lnSpc>
                <a:spcPct val="100000"/>
              </a:lnSpc>
              <a:spcBef>
                <a:spcPts val="0"/>
              </a:spcBef>
              <a:spcAft>
                <a:spcPts val="0"/>
              </a:spcAft>
              <a:buSzPts val="2400"/>
              <a:buFont typeface="Golos Text"/>
              <a:buNone/>
              <a:defRPr sz="2400">
                <a:latin typeface="Golos Text"/>
                <a:ea typeface="Golos Text"/>
                <a:cs typeface="Golos Text"/>
                <a:sym typeface="Golos Text"/>
              </a:defRPr>
            </a:lvl4pPr>
            <a:lvl5pPr lvl="4" algn="ctr" rtl="0">
              <a:lnSpc>
                <a:spcPct val="100000"/>
              </a:lnSpc>
              <a:spcBef>
                <a:spcPts val="0"/>
              </a:spcBef>
              <a:spcAft>
                <a:spcPts val="0"/>
              </a:spcAft>
              <a:buSzPts val="2400"/>
              <a:buFont typeface="Golos Text"/>
              <a:buNone/>
              <a:defRPr sz="2400">
                <a:latin typeface="Golos Text"/>
                <a:ea typeface="Golos Text"/>
                <a:cs typeface="Golos Text"/>
                <a:sym typeface="Golos Text"/>
              </a:defRPr>
            </a:lvl5pPr>
            <a:lvl6pPr lvl="5" algn="ctr" rtl="0">
              <a:lnSpc>
                <a:spcPct val="100000"/>
              </a:lnSpc>
              <a:spcBef>
                <a:spcPts val="0"/>
              </a:spcBef>
              <a:spcAft>
                <a:spcPts val="0"/>
              </a:spcAft>
              <a:buSzPts val="2400"/>
              <a:buFont typeface="Golos Text"/>
              <a:buNone/>
              <a:defRPr sz="2400">
                <a:latin typeface="Golos Text"/>
                <a:ea typeface="Golos Text"/>
                <a:cs typeface="Golos Text"/>
                <a:sym typeface="Golos Text"/>
              </a:defRPr>
            </a:lvl6pPr>
            <a:lvl7pPr lvl="6" algn="ctr" rtl="0">
              <a:lnSpc>
                <a:spcPct val="100000"/>
              </a:lnSpc>
              <a:spcBef>
                <a:spcPts val="0"/>
              </a:spcBef>
              <a:spcAft>
                <a:spcPts val="0"/>
              </a:spcAft>
              <a:buSzPts val="2400"/>
              <a:buFont typeface="Golos Text"/>
              <a:buNone/>
              <a:defRPr sz="2400">
                <a:latin typeface="Golos Text"/>
                <a:ea typeface="Golos Text"/>
                <a:cs typeface="Golos Text"/>
                <a:sym typeface="Golos Text"/>
              </a:defRPr>
            </a:lvl7pPr>
            <a:lvl8pPr lvl="7" algn="ctr" rtl="0">
              <a:lnSpc>
                <a:spcPct val="100000"/>
              </a:lnSpc>
              <a:spcBef>
                <a:spcPts val="0"/>
              </a:spcBef>
              <a:spcAft>
                <a:spcPts val="0"/>
              </a:spcAft>
              <a:buSzPts val="2400"/>
              <a:buFont typeface="Golos Text"/>
              <a:buNone/>
              <a:defRPr sz="2400">
                <a:latin typeface="Golos Text"/>
                <a:ea typeface="Golos Text"/>
                <a:cs typeface="Golos Text"/>
                <a:sym typeface="Golos Text"/>
              </a:defRPr>
            </a:lvl8pPr>
            <a:lvl9pPr lvl="8" algn="ctr" rtl="0">
              <a:lnSpc>
                <a:spcPct val="100000"/>
              </a:lnSpc>
              <a:spcBef>
                <a:spcPts val="0"/>
              </a:spcBef>
              <a:spcAft>
                <a:spcPts val="0"/>
              </a:spcAft>
              <a:buSzPts val="2400"/>
              <a:buFont typeface="Golos Text"/>
              <a:buNone/>
              <a:defRPr sz="2400">
                <a:latin typeface="Golos Text"/>
                <a:ea typeface="Golos Text"/>
                <a:cs typeface="Golos Text"/>
                <a:sym typeface="Golos Text"/>
              </a:defRPr>
            </a:lvl9pPr>
          </a:lstStyle>
          <a:p>
            <a:endParaRPr/>
          </a:p>
        </p:txBody>
      </p:sp>
      <p:sp>
        <p:nvSpPr>
          <p:cNvPr id="268" name="Google Shape;268;p28"/>
          <p:cNvSpPr txBox="1">
            <a:spLocks noGrp="1"/>
          </p:cNvSpPr>
          <p:nvPr>
            <p:ph type="subTitle" idx="13"/>
          </p:nvPr>
        </p:nvSpPr>
        <p:spPr>
          <a:xfrm>
            <a:off x="6052749" y="3593592"/>
            <a:ext cx="1978200" cy="508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Golos Text"/>
              <a:buNone/>
              <a:defRPr sz="2200">
                <a:solidFill>
                  <a:schemeClr val="dk1"/>
                </a:solidFill>
                <a:latin typeface="Golos Text"/>
                <a:ea typeface="Golos Text"/>
                <a:cs typeface="Golos Text"/>
                <a:sym typeface="Golos Text"/>
              </a:defRPr>
            </a:lvl1pPr>
            <a:lvl2pPr lvl="1" algn="ctr" rtl="0">
              <a:lnSpc>
                <a:spcPct val="100000"/>
              </a:lnSpc>
              <a:spcBef>
                <a:spcPts val="0"/>
              </a:spcBef>
              <a:spcAft>
                <a:spcPts val="0"/>
              </a:spcAft>
              <a:buSzPts val="2400"/>
              <a:buFont typeface="Golos Text"/>
              <a:buNone/>
              <a:defRPr sz="2400">
                <a:latin typeface="Golos Text"/>
                <a:ea typeface="Golos Text"/>
                <a:cs typeface="Golos Text"/>
                <a:sym typeface="Golos Text"/>
              </a:defRPr>
            </a:lvl2pPr>
            <a:lvl3pPr lvl="2" algn="ctr" rtl="0">
              <a:lnSpc>
                <a:spcPct val="100000"/>
              </a:lnSpc>
              <a:spcBef>
                <a:spcPts val="0"/>
              </a:spcBef>
              <a:spcAft>
                <a:spcPts val="0"/>
              </a:spcAft>
              <a:buSzPts val="2400"/>
              <a:buFont typeface="Golos Text"/>
              <a:buNone/>
              <a:defRPr sz="2400">
                <a:latin typeface="Golos Text"/>
                <a:ea typeface="Golos Text"/>
                <a:cs typeface="Golos Text"/>
                <a:sym typeface="Golos Text"/>
              </a:defRPr>
            </a:lvl3pPr>
            <a:lvl4pPr lvl="3" algn="ctr" rtl="0">
              <a:lnSpc>
                <a:spcPct val="100000"/>
              </a:lnSpc>
              <a:spcBef>
                <a:spcPts val="0"/>
              </a:spcBef>
              <a:spcAft>
                <a:spcPts val="0"/>
              </a:spcAft>
              <a:buSzPts val="2400"/>
              <a:buFont typeface="Golos Text"/>
              <a:buNone/>
              <a:defRPr sz="2400">
                <a:latin typeface="Golos Text"/>
                <a:ea typeface="Golos Text"/>
                <a:cs typeface="Golos Text"/>
                <a:sym typeface="Golos Text"/>
              </a:defRPr>
            </a:lvl4pPr>
            <a:lvl5pPr lvl="4" algn="ctr" rtl="0">
              <a:lnSpc>
                <a:spcPct val="100000"/>
              </a:lnSpc>
              <a:spcBef>
                <a:spcPts val="0"/>
              </a:spcBef>
              <a:spcAft>
                <a:spcPts val="0"/>
              </a:spcAft>
              <a:buSzPts val="2400"/>
              <a:buFont typeface="Golos Text"/>
              <a:buNone/>
              <a:defRPr sz="2400">
                <a:latin typeface="Golos Text"/>
                <a:ea typeface="Golos Text"/>
                <a:cs typeface="Golos Text"/>
                <a:sym typeface="Golos Text"/>
              </a:defRPr>
            </a:lvl5pPr>
            <a:lvl6pPr lvl="5" algn="ctr" rtl="0">
              <a:lnSpc>
                <a:spcPct val="100000"/>
              </a:lnSpc>
              <a:spcBef>
                <a:spcPts val="0"/>
              </a:spcBef>
              <a:spcAft>
                <a:spcPts val="0"/>
              </a:spcAft>
              <a:buSzPts val="2400"/>
              <a:buFont typeface="Golos Text"/>
              <a:buNone/>
              <a:defRPr sz="2400">
                <a:latin typeface="Golos Text"/>
                <a:ea typeface="Golos Text"/>
                <a:cs typeface="Golos Text"/>
                <a:sym typeface="Golos Text"/>
              </a:defRPr>
            </a:lvl6pPr>
            <a:lvl7pPr lvl="6" algn="ctr" rtl="0">
              <a:lnSpc>
                <a:spcPct val="100000"/>
              </a:lnSpc>
              <a:spcBef>
                <a:spcPts val="0"/>
              </a:spcBef>
              <a:spcAft>
                <a:spcPts val="0"/>
              </a:spcAft>
              <a:buSzPts val="2400"/>
              <a:buFont typeface="Golos Text"/>
              <a:buNone/>
              <a:defRPr sz="2400">
                <a:latin typeface="Golos Text"/>
                <a:ea typeface="Golos Text"/>
                <a:cs typeface="Golos Text"/>
                <a:sym typeface="Golos Text"/>
              </a:defRPr>
            </a:lvl7pPr>
            <a:lvl8pPr lvl="7" algn="ctr" rtl="0">
              <a:lnSpc>
                <a:spcPct val="100000"/>
              </a:lnSpc>
              <a:spcBef>
                <a:spcPts val="0"/>
              </a:spcBef>
              <a:spcAft>
                <a:spcPts val="0"/>
              </a:spcAft>
              <a:buSzPts val="2400"/>
              <a:buFont typeface="Golos Text"/>
              <a:buNone/>
              <a:defRPr sz="2400">
                <a:latin typeface="Golos Text"/>
                <a:ea typeface="Golos Text"/>
                <a:cs typeface="Golos Text"/>
                <a:sym typeface="Golos Text"/>
              </a:defRPr>
            </a:lvl8pPr>
            <a:lvl9pPr lvl="8" algn="ctr" rtl="0">
              <a:lnSpc>
                <a:spcPct val="100000"/>
              </a:lnSpc>
              <a:spcBef>
                <a:spcPts val="0"/>
              </a:spcBef>
              <a:spcAft>
                <a:spcPts val="0"/>
              </a:spcAft>
              <a:buSzPts val="2400"/>
              <a:buFont typeface="Golos Text"/>
              <a:buNone/>
              <a:defRPr sz="2400">
                <a:latin typeface="Golos Text"/>
                <a:ea typeface="Golos Text"/>
                <a:cs typeface="Golos Text"/>
                <a:sym typeface="Golos Text"/>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69"/>
        <p:cNvGrpSpPr/>
        <p:nvPr/>
      </p:nvGrpSpPr>
      <p:grpSpPr>
        <a:xfrm>
          <a:off x="0" y="0"/>
          <a:ext cx="0" cy="0"/>
          <a:chOff x="0" y="0"/>
          <a:chExt cx="0" cy="0"/>
        </a:xfrm>
      </p:grpSpPr>
      <p:sp>
        <p:nvSpPr>
          <p:cNvPr id="270" name="Google Shape;270;p29"/>
          <p:cNvSpPr/>
          <p:nvPr/>
        </p:nvSpPr>
        <p:spPr>
          <a:xfrm>
            <a:off x="-21750" y="295950"/>
            <a:ext cx="9187500" cy="4551600"/>
          </a:xfrm>
          <a:prstGeom prst="roundRect">
            <a:avLst>
              <a:gd name="adj" fmla="val 6235"/>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271" name="Google Shape;271;p29"/>
          <p:cNvSpPr txBox="1">
            <a:spLocks noGrp="1"/>
          </p:cNvSpPr>
          <p:nvPr>
            <p:ph type="subTitle" idx="1"/>
          </p:nvPr>
        </p:nvSpPr>
        <p:spPr>
          <a:xfrm>
            <a:off x="1114551" y="2276856"/>
            <a:ext cx="1975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72" name="Google Shape;272;p29"/>
          <p:cNvSpPr txBox="1">
            <a:spLocks noGrp="1"/>
          </p:cNvSpPr>
          <p:nvPr>
            <p:ph type="subTitle" idx="2"/>
          </p:nvPr>
        </p:nvSpPr>
        <p:spPr>
          <a:xfrm>
            <a:off x="3584400" y="2276856"/>
            <a:ext cx="1975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73" name="Google Shape;273;p29"/>
          <p:cNvSpPr txBox="1">
            <a:spLocks noGrp="1"/>
          </p:cNvSpPr>
          <p:nvPr>
            <p:ph type="subTitle" idx="3"/>
          </p:nvPr>
        </p:nvSpPr>
        <p:spPr>
          <a:xfrm>
            <a:off x="1114551" y="3995906"/>
            <a:ext cx="1975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74" name="Google Shape;274;p29"/>
          <p:cNvSpPr txBox="1">
            <a:spLocks noGrp="1"/>
          </p:cNvSpPr>
          <p:nvPr>
            <p:ph type="subTitle" idx="4"/>
          </p:nvPr>
        </p:nvSpPr>
        <p:spPr>
          <a:xfrm>
            <a:off x="3584400" y="3995906"/>
            <a:ext cx="1975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75" name="Google Shape;275;p29"/>
          <p:cNvSpPr txBox="1">
            <a:spLocks noGrp="1"/>
          </p:cNvSpPr>
          <p:nvPr>
            <p:ph type="subTitle" idx="5"/>
          </p:nvPr>
        </p:nvSpPr>
        <p:spPr>
          <a:xfrm>
            <a:off x="6054249" y="2276856"/>
            <a:ext cx="1975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76" name="Google Shape;276;p29"/>
          <p:cNvSpPr txBox="1">
            <a:spLocks noGrp="1"/>
          </p:cNvSpPr>
          <p:nvPr>
            <p:ph type="subTitle" idx="6"/>
          </p:nvPr>
        </p:nvSpPr>
        <p:spPr>
          <a:xfrm>
            <a:off x="6054249" y="3995906"/>
            <a:ext cx="1975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77" name="Google Shape;277;p29"/>
          <p:cNvSpPr txBox="1">
            <a:spLocks noGrp="1"/>
          </p:cNvSpPr>
          <p:nvPr>
            <p:ph type="subTitle" idx="7"/>
          </p:nvPr>
        </p:nvSpPr>
        <p:spPr>
          <a:xfrm>
            <a:off x="1113051" y="1874520"/>
            <a:ext cx="1978200" cy="508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Golos Text"/>
              <a:buNone/>
              <a:defRPr sz="2200">
                <a:solidFill>
                  <a:schemeClr val="dk1"/>
                </a:solidFill>
                <a:latin typeface="Golos Text"/>
                <a:ea typeface="Golos Text"/>
                <a:cs typeface="Golos Text"/>
                <a:sym typeface="Golos Text"/>
              </a:defRPr>
            </a:lvl1pPr>
            <a:lvl2pPr lvl="1" algn="ctr" rtl="0">
              <a:lnSpc>
                <a:spcPct val="100000"/>
              </a:lnSpc>
              <a:spcBef>
                <a:spcPts val="0"/>
              </a:spcBef>
              <a:spcAft>
                <a:spcPts val="0"/>
              </a:spcAft>
              <a:buSzPts val="2400"/>
              <a:buFont typeface="Golos Text"/>
              <a:buNone/>
              <a:defRPr sz="2400">
                <a:latin typeface="Golos Text"/>
                <a:ea typeface="Golos Text"/>
                <a:cs typeface="Golos Text"/>
                <a:sym typeface="Golos Text"/>
              </a:defRPr>
            </a:lvl2pPr>
            <a:lvl3pPr lvl="2" algn="ctr" rtl="0">
              <a:lnSpc>
                <a:spcPct val="100000"/>
              </a:lnSpc>
              <a:spcBef>
                <a:spcPts val="0"/>
              </a:spcBef>
              <a:spcAft>
                <a:spcPts val="0"/>
              </a:spcAft>
              <a:buSzPts val="2400"/>
              <a:buFont typeface="Golos Text"/>
              <a:buNone/>
              <a:defRPr sz="2400">
                <a:latin typeface="Golos Text"/>
                <a:ea typeface="Golos Text"/>
                <a:cs typeface="Golos Text"/>
                <a:sym typeface="Golos Text"/>
              </a:defRPr>
            </a:lvl3pPr>
            <a:lvl4pPr lvl="3" algn="ctr" rtl="0">
              <a:lnSpc>
                <a:spcPct val="100000"/>
              </a:lnSpc>
              <a:spcBef>
                <a:spcPts val="0"/>
              </a:spcBef>
              <a:spcAft>
                <a:spcPts val="0"/>
              </a:spcAft>
              <a:buSzPts val="2400"/>
              <a:buFont typeface="Golos Text"/>
              <a:buNone/>
              <a:defRPr sz="2400">
                <a:latin typeface="Golos Text"/>
                <a:ea typeface="Golos Text"/>
                <a:cs typeface="Golos Text"/>
                <a:sym typeface="Golos Text"/>
              </a:defRPr>
            </a:lvl4pPr>
            <a:lvl5pPr lvl="4" algn="ctr" rtl="0">
              <a:lnSpc>
                <a:spcPct val="100000"/>
              </a:lnSpc>
              <a:spcBef>
                <a:spcPts val="0"/>
              </a:spcBef>
              <a:spcAft>
                <a:spcPts val="0"/>
              </a:spcAft>
              <a:buSzPts val="2400"/>
              <a:buFont typeface="Golos Text"/>
              <a:buNone/>
              <a:defRPr sz="2400">
                <a:latin typeface="Golos Text"/>
                <a:ea typeface="Golos Text"/>
                <a:cs typeface="Golos Text"/>
                <a:sym typeface="Golos Text"/>
              </a:defRPr>
            </a:lvl5pPr>
            <a:lvl6pPr lvl="5" algn="ctr" rtl="0">
              <a:lnSpc>
                <a:spcPct val="100000"/>
              </a:lnSpc>
              <a:spcBef>
                <a:spcPts val="0"/>
              </a:spcBef>
              <a:spcAft>
                <a:spcPts val="0"/>
              </a:spcAft>
              <a:buSzPts val="2400"/>
              <a:buFont typeface="Golos Text"/>
              <a:buNone/>
              <a:defRPr sz="2400">
                <a:latin typeface="Golos Text"/>
                <a:ea typeface="Golos Text"/>
                <a:cs typeface="Golos Text"/>
                <a:sym typeface="Golos Text"/>
              </a:defRPr>
            </a:lvl6pPr>
            <a:lvl7pPr lvl="6" algn="ctr" rtl="0">
              <a:lnSpc>
                <a:spcPct val="100000"/>
              </a:lnSpc>
              <a:spcBef>
                <a:spcPts val="0"/>
              </a:spcBef>
              <a:spcAft>
                <a:spcPts val="0"/>
              </a:spcAft>
              <a:buSzPts val="2400"/>
              <a:buFont typeface="Golos Text"/>
              <a:buNone/>
              <a:defRPr sz="2400">
                <a:latin typeface="Golos Text"/>
                <a:ea typeface="Golos Text"/>
                <a:cs typeface="Golos Text"/>
                <a:sym typeface="Golos Text"/>
              </a:defRPr>
            </a:lvl7pPr>
            <a:lvl8pPr lvl="7" algn="ctr" rtl="0">
              <a:lnSpc>
                <a:spcPct val="100000"/>
              </a:lnSpc>
              <a:spcBef>
                <a:spcPts val="0"/>
              </a:spcBef>
              <a:spcAft>
                <a:spcPts val="0"/>
              </a:spcAft>
              <a:buSzPts val="2400"/>
              <a:buFont typeface="Golos Text"/>
              <a:buNone/>
              <a:defRPr sz="2400">
                <a:latin typeface="Golos Text"/>
                <a:ea typeface="Golos Text"/>
                <a:cs typeface="Golos Text"/>
                <a:sym typeface="Golos Text"/>
              </a:defRPr>
            </a:lvl8pPr>
            <a:lvl9pPr lvl="8" algn="ctr" rtl="0">
              <a:lnSpc>
                <a:spcPct val="100000"/>
              </a:lnSpc>
              <a:spcBef>
                <a:spcPts val="0"/>
              </a:spcBef>
              <a:spcAft>
                <a:spcPts val="0"/>
              </a:spcAft>
              <a:buSzPts val="2400"/>
              <a:buFont typeface="Golos Text"/>
              <a:buNone/>
              <a:defRPr sz="2400">
                <a:latin typeface="Golos Text"/>
                <a:ea typeface="Golos Text"/>
                <a:cs typeface="Golos Text"/>
                <a:sym typeface="Golos Text"/>
              </a:defRPr>
            </a:lvl9pPr>
          </a:lstStyle>
          <a:p>
            <a:endParaRPr/>
          </a:p>
        </p:txBody>
      </p:sp>
      <p:sp>
        <p:nvSpPr>
          <p:cNvPr id="278" name="Google Shape;278;p29"/>
          <p:cNvSpPr txBox="1">
            <a:spLocks noGrp="1"/>
          </p:cNvSpPr>
          <p:nvPr>
            <p:ph type="subTitle" idx="8"/>
          </p:nvPr>
        </p:nvSpPr>
        <p:spPr>
          <a:xfrm>
            <a:off x="3582900" y="1874520"/>
            <a:ext cx="1978200" cy="508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Golos Text"/>
              <a:buNone/>
              <a:defRPr sz="2200">
                <a:solidFill>
                  <a:schemeClr val="dk1"/>
                </a:solidFill>
                <a:latin typeface="Golos Text"/>
                <a:ea typeface="Golos Text"/>
                <a:cs typeface="Golos Text"/>
                <a:sym typeface="Golos Text"/>
              </a:defRPr>
            </a:lvl1pPr>
            <a:lvl2pPr lvl="1" algn="ctr" rtl="0">
              <a:lnSpc>
                <a:spcPct val="100000"/>
              </a:lnSpc>
              <a:spcBef>
                <a:spcPts val="0"/>
              </a:spcBef>
              <a:spcAft>
                <a:spcPts val="0"/>
              </a:spcAft>
              <a:buSzPts val="2400"/>
              <a:buFont typeface="Golos Text"/>
              <a:buNone/>
              <a:defRPr sz="2400">
                <a:latin typeface="Golos Text"/>
                <a:ea typeface="Golos Text"/>
                <a:cs typeface="Golos Text"/>
                <a:sym typeface="Golos Text"/>
              </a:defRPr>
            </a:lvl2pPr>
            <a:lvl3pPr lvl="2" algn="ctr" rtl="0">
              <a:lnSpc>
                <a:spcPct val="100000"/>
              </a:lnSpc>
              <a:spcBef>
                <a:spcPts val="0"/>
              </a:spcBef>
              <a:spcAft>
                <a:spcPts val="0"/>
              </a:spcAft>
              <a:buSzPts val="2400"/>
              <a:buFont typeface="Golos Text"/>
              <a:buNone/>
              <a:defRPr sz="2400">
                <a:latin typeface="Golos Text"/>
                <a:ea typeface="Golos Text"/>
                <a:cs typeface="Golos Text"/>
                <a:sym typeface="Golos Text"/>
              </a:defRPr>
            </a:lvl3pPr>
            <a:lvl4pPr lvl="3" algn="ctr" rtl="0">
              <a:lnSpc>
                <a:spcPct val="100000"/>
              </a:lnSpc>
              <a:spcBef>
                <a:spcPts val="0"/>
              </a:spcBef>
              <a:spcAft>
                <a:spcPts val="0"/>
              </a:spcAft>
              <a:buSzPts val="2400"/>
              <a:buFont typeface="Golos Text"/>
              <a:buNone/>
              <a:defRPr sz="2400">
                <a:latin typeface="Golos Text"/>
                <a:ea typeface="Golos Text"/>
                <a:cs typeface="Golos Text"/>
                <a:sym typeface="Golos Text"/>
              </a:defRPr>
            </a:lvl4pPr>
            <a:lvl5pPr lvl="4" algn="ctr" rtl="0">
              <a:lnSpc>
                <a:spcPct val="100000"/>
              </a:lnSpc>
              <a:spcBef>
                <a:spcPts val="0"/>
              </a:spcBef>
              <a:spcAft>
                <a:spcPts val="0"/>
              </a:spcAft>
              <a:buSzPts val="2400"/>
              <a:buFont typeface="Golos Text"/>
              <a:buNone/>
              <a:defRPr sz="2400">
                <a:latin typeface="Golos Text"/>
                <a:ea typeface="Golos Text"/>
                <a:cs typeface="Golos Text"/>
                <a:sym typeface="Golos Text"/>
              </a:defRPr>
            </a:lvl5pPr>
            <a:lvl6pPr lvl="5" algn="ctr" rtl="0">
              <a:lnSpc>
                <a:spcPct val="100000"/>
              </a:lnSpc>
              <a:spcBef>
                <a:spcPts val="0"/>
              </a:spcBef>
              <a:spcAft>
                <a:spcPts val="0"/>
              </a:spcAft>
              <a:buSzPts val="2400"/>
              <a:buFont typeface="Golos Text"/>
              <a:buNone/>
              <a:defRPr sz="2400">
                <a:latin typeface="Golos Text"/>
                <a:ea typeface="Golos Text"/>
                <a:cs typeface="Golos Text"/>
                <a:sym typeface="Golos Text"/>
              </a:defRPr>
            </a:lvl6pPr>
            <a:lvl7pPr lvl="6" algn="ctr" rtl="0">
              <a:lnSpc>
                <a:spcPct val="100000"/>
              </a:lnSpc>
              <a:spcBef>
                <a:spcPts val="0"/>
              </a:spcBef>
              <a:spcAft>
                <a:spcPts val="0"/>
              </a:spcAft>
              <a:buSzPts val="2400"/>
              <a:buFont typeface="Golos Text"/>
              <a:buNone/>
              <a:defRPr sz="2400">
                <a:latin typeface="Golos Text"/>
                <a:ea typeface="Golos Text"/>
                <a:cs typeface="Golos Text"/>
                <a:sym typeface="Golos Text"/>
              </a:defRPr>
            </a:lvl7pPr>
            <a:lvl8pPr lvl="7" algn="ctr" rtl="0">
              <a:lnSpc>
                <a:spcPct val="100000"/>
              </a:lnSpc>
              <a:spcBef>
                <a:spcPts val="0"/>
              </a:spcBef>
              <a:spcAft>
                <a:spcPts val="0"/>
              </a:spcAft>
              <a:buSzPts val="2400"/>
              <a:buFont typeface="Golos Text"/>
              <a:buNone/>
              <a:defRPr sz="2400">
                <a:latin typeface="Golos Text"/>
                <a:ea typeface="Golos Text"/>
                <a:cs typeface="Golos Text"/>
                <a:sym typeface="Golos Text"/>
              </a:defRPr>
            </a:lvl8pPr>
            <a:lvl9pPr lvl="8" algn="ctr" rtl="0">
              <a:lnSpc>
                <a:spcPct val="100000"/>
              </a:lnSpc>
              <a:spcBef>
                <a:spcPts val="0"/>
              </a:spcBef>
              <a:spcAft>
                <a:spcPts val="0"/>
              </a:spcAft>
              <a:buSzPts val="2400"/>
              <a:buFont typeface="Golos Text"/>
              <a:buNone/>
              <a:defRPr sz="2400">
                <a:latin typeface="Golos Text"/>
                <a:ea typeface="Golos Text"/>
                <a:cs typeface="Golos Text"/>
                <a:sym typeface="Golos Text"/>
              </a:defRPr>
            </a:lvl9pPr>
          </a:lstStyle>
          <a:p>
            <a:endParaRPr/>
          </a:p>
        </p:txBody>
      </p:sp>
      <p:sp>
        <p:nvSpPr>
          <p:cNvPr id="279" name="Google Shape;279;p29"/>
          <p:cNvSpPr txBox="1">
            <a:spLocks noGrp="1"/>
          </p:cNvSpPr>
          <p:nvPr>
            <p:ph type="subTitle" idx="9"/>
          </p:nvPr>
        </p:nvSpPr>
        <p:spPr>
          <a:xfrm>
            <a:off x="6052749" y="1874520"/>
            <a:ext cx="1978200" cy="508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Golos Text"/>
              <a:buNone/>
              <a:defRPr sz="2200">
                <a:solidFill>
                  <a:schemeClr val="dk1"/>
                </a:solidFill>
                <a:latin typeface="Golos Text"/>
                <a:ea typeface="Golos Text"/>
                <a:cs typeface="Golos Text"/>
                <a:sym typeface="Golos Text"/>
              </a:defRPr>
            </a:lvl1pPr>
            <a:lvl2pPr lvl="1" algn="ctr" rtl="0">
              <a:lnSpc>
                <a:spcPct val="100000"/>
              </a:lnSpc>
              <a:spcBef>
                <a:spcPts val="0"/>
              </a:spcBef>
              <a:spcAft>
                <a:spcPts val="0"/>
              </a:spcAft>
              <a:buSzPts val="2400"/>
              <a:buFont typeface="Golos Text"/>
              <a:buNone/>
              <a:defRPr sz="2400">
                <a:latin typeface="Golos Text"/>
                <a:ea typeface="Golos Text"/>
                <a:cs typeface="Golos Text"/>
                <a:sym typeface="Golos Text"/>
              </a:defRPr>
            </a:lvl2pPr>
            <a:lvl3pPr lvl="2" algn="ctr" rtl="0">
              <a:lnSpc>
                <a:spcPct val="100000"/>
              </a:lnSpc>
              <a:spcBef>
                <a:spcPts val="0"/>
              </a:spcBef>
              <a:spcAft>
                <a:spcPts val="0"/>
              </a:spcAft>
              <a:buSzPts val="2400"/>
              <a:buFont typeface="Golos Text"/>
              <a:buNone/>
              <a:defRPr sz="2400">
                <a:latin typeface="Golos Text"/>
                <a:ea typeface="Golos Text"/>
                <a:cs typeface="Golos Text"/>
                <a:sym typeface="Golos Text"/>
              </a:defRPr>
            </a:lvl3pPr>
            <a:lvl4pPr lvl="3" algn="ctr" rtl="0">
              <a:lnSpc>
                <a:spcPct val="100000"/>
              </a:lnSpc>
              <a:spcBef>
                <a:spcPts val="0"/>
              </a:spcBef>
              <a:spcAft>
                <a:spcPts val="0"/>
              </a:spcAft>
              <a:buSzPts val="2400"/>
              <a:buFont typeface="Golos Text"/>
              <a:buNone/>
              <a:defRPr sz="2400">
                <a:latin typeface="Golos Text"/>
                <a:ea typeface="Golos Text"/>
                <a:cs typeface="Golos Text"/>
                <a:sym typeface="Golos Text"/>
              </a:defRPr>
            </a:lvl4pPr>
            <a:lvl5pPr lvl="4" algn="ctr" rtl="0">
              <a:lnSpc>
                <a:spcPct val="100000"/>
              </a:lnSpc>
              <a:spcBef>
                <a:spcPts val="0"/>
              </a:spcBef>
              <a:spcAft>
                <a:spcPts val="0"/>
              </a:spcAft>
              <a:buSzPts val="2400"/>
              <a:buFont typeface="Golos Text"/>
              <a:buNone/>
              <a:defRPr sz="2400">
                <a:latin typeface="Golos Text"/>
                <a:ea typeface="Golos Text"/>
                <a:cs typeface="Golos Text"/>
                <a:sym typeface="Golos Text"/>
              </a:defRPr>
            </a:lvl5pPr>
            <a:lvl6pPr lvl="5" algn="ctr" rtl="0">
              <a:lnSpc>
                <a:spcPct val="100000"/>
              </a:lnSpc>
              <a:spcBef>
                <a:spcPts val="0"/>
              </a:spcBef>
              <a:spcAft>
                <a:spcPts val="0"/>
              </a:spcAft>
              <a:buSzPts val="2400"/>
              <a:buFont typeface="Golos Text"/>
              <a:buNone/>
              <a:defRPr sz="2400">
                <a:latin typeface="Golos Text"/>
                <a:ea typeface="Golos Text"/>
                <a:cs typeface="Golos Text"/>
                <a:sym typeface="Golos Text"/>
              </a:defRPr>
            </a:lvl6pPr>
            <a:lvl7pPr lvl="6" algn="ctr" rtl="0">
              <a:lnSpc>
                <a:spcPct val="100000"/>
              </a:lnSpc>
              <a:spcBef>
                <a:spcPts val="0"/>
              </a:spcBef>
              <a:spcAft>
                <a:spcPts val="0"/>
              </a:spcAft>
              <a:buSzPts val="2400"/>
              <a:buFont typeface="Golos Text"/>
              <a:buNone/>
              <a:defRPr sz="2400">
                <a:latin typeface="Golos Text"/>
                <a:ea typeface="Golos Text"/>
                <a:cs typeface="Golos Text"/>
                <a:sym typeface="Golos Text"/>
              </a:defRPr>
            </a:lvl7pPr>
            <a:lvl8pPr lvl="7" algn="ctr" rtl="0">
              <a:lnSpc>
                <a:spcPct val="100000"/>
              </a:lnSpc>
              <a:spcBef>
                <a:spcPts val="0"/>
              </a:spcBef>
              <a:spcAft>
                <a:spcPts val="0"/>
              </a:spcAft>
              <a:buSzPts val="2400"/>
              <a:buFont typeface="Golos Text"/>
              <a:buNone/>
              <a:defRPr sz="2400">
                <a:latin typeface="Golos Text"/>
                <a:ea typeface="Golos Text"/>
                <a:cs typeface="Golos Text"/>
                <a:sym typeface="Golos Text"/>
              </a:defRPr>
            </a:lvl8pPr>
            <a:lvl9pPr lvl="8" algn="ctr" rtl="0">
              <a:lnSpc>
                <a:spcPct val="100000"/>
              </a:lnSpc>
              <a:spcBef>
                <a:spcPts val="0"/>
              </a:spcBef>
              <a:spcAft>
                <a:spcPts val="0"/>
              </a:spcAft>
              <a:buSzPts val="2400"/>
              <a:buFont typeface="Golos Text"/>
              <a:buNone/>
              <a:defRPr sz="2400">
                <a:latin typeface="Golos Text"/>
                <a:ea typeface="Golos Text"/>
                <a:cs typeface="Golos Text"/>
                <a:sym typeface="Golos Text"/>
              </a:defRPr>
            </a:lvl9pPr>
          </a:lstStyle>
          <a:p>
            <a:endParaRPr/>
          </a:p>
        </p:txBody>
      </p:sp>
      <p:sp>
        <p:nvSpPr>
          <p:cNvPr id="280" name="Google Shape;280;p29"/>
          <p:cNvSpPr txBox="1">
            <a:spLocks noGrp="1"/>
          </p:cNvSpPr>
          <p:nvPr>
            <p:ph type="subTitle" idx="13"/>
          </p:nvPr>
        </p:nvSpPr>
        <p:spPr>
          <a:xfrm>
            <a:off x="1113051" y="3591450"/>
            <a:ext cx="1978200" cy="508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Golos Text"/>
              <a:buNone/>
              <a:defRPr sz="2200">
                <a:solidFill>
                  <a:schemeClr val="dk1"/>
                </a:solidFill>
                <a:latin typeface="Golos Text"/>
                <a:ea typeface="Golos Text"/>
                <a:cs typeface="Golos Text"/>
                <a:sym typeface="Golos Text"/>
              </a:defRPr>
            </a:lvl1pPr>
            <a:lvl2pPr lvl="1" algn="ctr" rtl="0">
              <a:lnSpc>
                <a:spcPct val="100000"/>
              </a:lnSpc>
              <a:spcBef>
                <a:spcPts val="0"/>
              </a:spcBef>
              <a:spcAft>
                <a:spcPts val="0"/>
              </a:spcAft>
              <a:buSzPts val="2400"/>
              <a:buFont typeface="Golos Text"/>
              <a:buNone/>
              <a:defRPr sz="2400">
                <a:latin typeface="Golos Text"/>
                <a:ea typeface="Golos Text"/>
                <a:cs typeface="Golos Text"/>
                <a:sym typeface="Golos Text"/>
              </a:defRPr>
            </a:lvl2pPr>
            <a:lvl3pPr lvl="2" algn="ctr" rtl="0">
              <a:lnSpc>
                <a:spcPct val="100000"/>
              </a:lnSpc>
              <a:spcBef>
                <a:spcPts val="0"/>
              </a:spcBef>
              <a:spcAft>
                <a:spcPts val="0"/>
              </a:spcAft>
              <a:buSzPts val="2400"/>
              <a:buFont typeface="Golos Text"/>
              <a:buNone/>
              <a:defRPr sz="2400">
                <a:latin typeface="Golos Text"/>
                <a:ea typeface="Golos Text"/>
                <a:cs typeface="Golos Text"/>
                <a:sym typeface="Golos Text"/>
              </a:defRPr>
            </a:lvl3pPr>
            <a:lvl4pPr lvl="3" algn="ctr" rtl="0">
              <a:lnSpc>
                <a:spcPct val="100000"/>
              </a:lnSpc>
              <a:spcBef>
                <a:spcPts val="0"/>
              </a:spcBef>
              <a:spcAft>
                <a:spcPts val="0"/>
              </a:spcAft>
              <a:buSzPts val="2400"/>
              <a:buFont typeface="Golos Text"/>
              <a:buNone/>
              <a:defRPr sz="2400">
                <a:latin typeface="Golos Text"/>
                <a:ea typeface="Golos Text"/>
                <a:cs typeface="Golos Text"/>
                <a:sym typeface="Golos Text"/>
              </a:defRPr>
            </a:lvl4pPr>
            <a:lvl5pPr lvl="4" algn="ctr" rtl="0">
              <a:lnSpc>
                <a:spcPct val="100000"/>
              </a:lnSpc>
              <a:spcBef>
                <a:spcPts val="0"/>
              </a:spcBef>
              <a:spcAft>
                <a:spcPts val="0"/>
              </a:spcAft>
              <a:buSzPts val="2400"/>
              <a:buFont typeface="Golos Text"/>
              <a:buNone/>
              <a:defRPr sz="2400">
                <a:latin typeface="Golos Text"/>
                <a:ea typeface="Golos Text"/>
                <a:cs typeface="Golos Text"/>
                <a:sym typeface="Golos Text"/>
              </a:defRPr>
            </a:lvl5pPr>
            <a:lvl6pPr lvl="5" algn="ctr" rtl="0">
              <a:lnSpc>
                <a:spcPct val="100000"/>
              </a:lnSpc>
              <a:spcBef>
                <a:spcPts val="0"/>
              </a:spcBef>
              <a:spcAft>
                <a:spcPts val="0"/>
              </a:spcAft>
              <a:buSzPts val="2400"/>
              <a:buFont typeface="Golos Text"/>
              <a:buNone/>
              <a:defRPr sz="2400">
                <a:latin typeface="Golos Text"/>
                <a:ea typeface="Golos Text"/>
                <a:cs typeface="Golos Text"/>
                <a:sym typeface="Golos Text"/>
              </a:defRPr>
            </a:lvl6pPr>
            <a:lvl7pPr lvl="6" algn="ctr" rtl="0">
              <a:lnSpc>
                <a:spcPct val="100000"/>
              </a:lnSpc>
              <a:spcBef>
                <a:spcPts val="0"/>
              </a:spcBef>
              <a:spcAft>
                <a:spcPts val="0"/>
              </a:spcAft>
              <a:buSzPts val="2400"/>
              <a:buFont typeface="Golos Text"/>
              <a:buNone/>
              <a:defRPr sz="2400">
                <a:latin typeface="Golos Text"/>
                <a:ea typeface="Golos Text"/>
                <a:cs typeface="Golos Text"/>
                <a:sym typeface="Golos Text"/>
              </a:defRPr>
            </a:lvl7pPr>
            <a:lvl8pPr lvl="7" algn="ctr" rtl="0">
              <a:lnSpc>
                <a:spcPct val="100000"/>
              </a:lnSpc>
              <a:spcBef>
                <a:spcPts val="0"/>
              </a:spcBef>
              <a:spcAft>
                <a:spcPts val="0"/>
              </a:spcAft>
              <a:buSzPts val="2400"/>
              <a:buFont typeface="Golos Text"/>
              <a:buNone/>
              <a:defRPr sz="2400">
                <a:latin typeface="Golos Text"/>
                <a:ea typeface="Golos Text"/>
                <a:cs typeface="Golos Text"/>
                <a:sym typeface="Golos Text"/>
              </a:defRPr>
            </a:lvl8pPr>
            <a:lvl9pPr lvl="8" algn="ctr" rtl="0">
              <a:lnSpc>
                <a:spcPct val="100000"/>
              </a:lnSpc>
              <a:spcBef>
                <a:spcPts val="0"/>
              </a:spcBef>
              <a:spcAft>
                <a:spcPts val="0"/>
              </a:spcAft>
              <a:buSzPts val="2400"/>
              <a:buFont typeface="Golos Text"/>
              <a:buNone/>
              <a:defRPr sz="2400">
                <a:latin typeface="Golos Text"/>
                <a:ea typeface="Golos Text"/>
                <a:cs typeface="Golos Text"/>
                <a:sym typeface="Golos Text"/>
              </a:defRPr>
            </a:lvl9pPr>
          </a:lstStyle>
          <a:p>
            <a:endParaRPr/>
          </a:p>
        </p:txBody>
      </p:sp>
      <p:sp>
        <p:nvSpPr>
          <p:cNvPr id="281" name="Google Shape;281;p29"/>
          <p:cNvSpPr txBox="1">
            <a:spLocks noGrp="1"/>
          </p:cNvSpPr>
          <p:nvPr>
            <p:ph type="subTitle" idx="14"/>
          </p:nvPr>
        </p:nvSpPr>
        <p:spPr>
          <a:xfrm>
            <a:off x="3582900" y="3591450"/>
            <a:ext cx="1978200" cy="508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Golos Text"/>
              <a:buNone/>
              <a:defRPr sz="2200">
                <a:solidFill>
                  <a:schemeClr val="dk1"/>
                </a:solidFill>
                <a:latin typeface="Golos Text"/>
                <a:ea typeface="Golos Text"/>
                <a:cs typeface="Golos Text"/>
                <a:sym typeface="Golos Text"/>
              </a:defRPr>
            </a:lvl1pPr>
            <a:lvl2pPr lvl="1" algn="ctr" rtl="0">
              <a:lnSpc>
                <a:spcPct val="100000"/>
              </a:lnSpc>
              <a:spcBef>
                <a:spcPts val="0"/>
              </a:spcBef>
              <a:spcAft>
                <a:spcPts val="0"/>
              </a:spcAft>
              <a:buSzPts val="2400"/>
              <a:buFont typeface="Golos Text"/>
              <a:buNone/>
              <a:defRPr sz="2400">
                <a:latin typeface="Golos Text"/>
                <a:ea typeface="Golos Text"/>
                <a:cs typeface="Golos Text"/>
                <a:sym typeface="Golos Text"/>
              </a:defRPr>
            </a:lvl2pPr>
            <a:lvl3pPr lvl="2" algn="ctr" rtl="0">
              <a:lnSpc>
                <a:spcPct val="100000"/>
              </a:lnSpc>
              <a:spcBef>
                <a:spcPts val="0"/>
              </a:spcBef>
              <a:spcAft>
                <a:spcPts val="0"/>
              </a:spcAft>
              <a:buSzPts val="2400"/>
              <a:buFont typeface="Golos Text"/>
              <a:buNone/>
              <a:defRPr sz="2400">
                <a:latin typeface="Golos Text"/>
                <a:ea typeface="Golos Text"/>
                <a:cs typeface="Golos Text"/>
                <a:sym typeface="Golos Text"/>
              </a:defRPr>
            </a:lvl3pPr>
            <a:lvl4pPr lvl="3" algn="ctr" rtl="0">
              <a:lnSpc>
                <a:spcPct val="100000"/>
              </a:lnSpc>
              <a:spcBef>
                <a:spcPts val="0"/>
              </a:spcBef>
              <a:spcAft>
                <a:spcPts val="0"/>
              </a:spcAft>
              <a:buSzPts val="2400"/>
              <a:buFont typeface="Golos Text"/>
              <a:buNone/>
              <a:defRPr sz="2400">
                <a:latin typeface="Golos Text"/>
                <a:ea typeface="Golos Text"/>
                <a:cs typeface="Golos Text"/>
                <a:sym typeface="Golos Text"/>
              </a:defRPr>
            </a:lvl4pPr>
            <a:lvl5pPr lvl="4" algn="ctr" rtl="0">
              <a:lnSpc>
                <a:spcPct val="100000"/>
              </a:lnSpc>
              <a:spcBef>
                <a:spcPts val="0"/>
              </a:spcBef>
              <a:spcAft>
                <a:spcPts val="0"/>
              </a:spcAft>
              <a:buSzPts val="2400"/>
              <a:buFont typeface="Golos Text"/>
              <a:buNone/>
              <a:defRPr sz="2400">
                <a:latin typeface="Golos Text"/>
                <a:ea typeface="Golos Text"/>
                <a:cs typeface="Golos Text"/>
                <a:sym typeface="Golos Text"/>
              </a:defRPr>
            </a:lvl5pPr>
            <a:lvl6pPr lvl="5" algn="ctr" rtl="0">
              <a:lnSpc>
                <a:spcPct val="100000"/>
              </a:lnSpc>
              <a:spcBef>
                <a:spcPts val="0"/>
              </a:spcBef>
              <a:spcAft>
                <a:spcPts val="0"/>
              </a:spcAft>
              <a:buSzPts val="2400"/>
              <a:buFont typeface="Golos Text"/>
              <a:buNone/>
              <a:defRPr sz="2400">
                <a:latin typeface="Golos Text"/>
                <a:ea typeface="Golos Text"/>
                <a:cs typeface="Golos Text"/>
                <a:sym typeface="Golos Text"/>
              </a:defRPr>
            </a:lvl6pPr>
            <a:lvl7pPr lvl="6" algn="ctr" rtl="0">
              <a:lnSpc>
                <a:spcPct val="100000"/>
              </a:lnSpc>
              <a:spcBef>
                <a:spcPts val="0"/>
              </a:spcBef>
              <a:spcAft>
                <a:spcPts val="0"/>
              </a:spcAft>
              <a:buSzPts val="2400"/>
              <a:buFont typeface="Golos Text"/>
              <a:buNone/>
              <a:defRPr sz="2400">
                <a:latin typeface="Golos Text"/>
                <a:ea typeface="Golos Text"/>
                <a:cs typeface="Golos Text"/>
                <a:sym typeface="Golos Text"/>
              </a:defRPr>
            </a:lvl7pPr>
            <a:lvl8pPr lvl="7" algn="ctr" rtl="0">
              <a:lnSpc>
                <a:spcPct val="100000"/>
              </a:lnSpc>
              <a:spcBef>
                <a:spcPts val="0"/>
              </a:spcBef>
              <a:spcAft>
                <a:spcPts val="0"/>
              </a:spcAft>
              <a:buSzPts val="2400"/>
              <a:buFont typeface="Golos Text"/>
              <a:buNone/>
              <a:defRPr sz="2400">
                <a:latin typeface="Golos Text"/>
                <a:ea typeface="Golos Text"/>
                <a:cs typeface="Golos Text"/>
                <a:sym typeface="Golos Text"/>
              </a:defRPr>
            </a:lvl8pPr>
            <a:lvl9pPr lvl="8" algn="ctr" rtl="0">
              <a:lnSpc>
                <a:spcPct val="100000"/>
              </a:lnSpc>
              <a:spcBef>
                <a:spcPts val="0"/>
              </a:spcBef>
              <a:spcAft>
                <a:spcPts val="0"/>
              </a:spcAft>
              <a:buSzPts val="2400"/>
              <a:buFont typeface="Golos Text"/>
              <a:buNone/>
              <a:defRPr sz="2400">
                <a:latin typeface="Golos Text"/>
                <a:ea typeface="Golos Text"/>
                <a:cs typeface="Golos Text"/>
                <a:sym typeface="Golos Text"/>
              </a:defRPr>
            </a:lvl9pPr>
          </a:lstStyle>
          <a:p>
            <a:endParaRPr/>
          </a:p>
        </p:txBody>
      </p:sp>
      <p:sp>
        <p:nvSpPr>
          <p:cNvPr id="282" name="Google Shape;282;p29"/>
          <p:cNvSpPr txBox="1">
            <a:spLocks noGrp="1"/>
          </p:cNvSpPr>
          <p:nvPr>
            <p:ph type="subTitle" idx="15"/>
          </p:nvPr>
        </p:nvSpPr>
        <p:spPr>
          <a:xfrm>
            <a:off x="6052749" y="3591450"/>
            <a:ext cx="1978200" cy="508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Golos Text"/>
              <a:buNone/>
              <a:defRPr sz="2200">
                <a:solidFill>
                  <a:schemeClr val="dk1"/>
                </a:solidFill>
                <a:latin typeface="Golos Text"/>
                <a:ea typeface="Golos Text"/>
                <a:cs typeface="Golos Text"/>
                <a:sym typeface="Golos Text"/>
              </a:defRPr>
            </a:lvl1pPr>
            <a:lvl2pPr lvl="1" algn="ctr" rtl="0">
              <a:lnSpc>
                <a:spcPct val="100000"/>
              </a:lnSpc>
              <a:spcBef>
                <a:spcPts val="0"/>
              </a:spcBef>
              <a:spcAft>
                <a:spcPts val="0"/>
              </a:spcAft>
              <a:buSzPts val="2400"/>
              <a:buFont typeface="Golos Text"/>
              <a:buNone/>
              <a:defRPr sz="2400">
                <a:latin typeface="Golos Text"/>
                <a:ea typeface="Golos Text"/>
                <a:cs typeface="Golos Text"/>
                <a:sym typeface="Golos Text"/>
              </a:defRPr>
            </a:lvl2pPr>
            <a:lvl3pPr lvl="2" algn="ctr" rtl="0">
              <a:lnSpc>
                <a:spcPct val="100000"/>
              </a:lnSpc>
              <a:spcBef>
                <a:spcPts val="0"/>
              </a:spcBef>
              <a:spcAft>
                <a:spcPts val="0"/>
              </a:spcAft>
              <a:buSzPts val="2400"/>
              <a:buFont typeface="Golos Text"/>
              <a:buNone/>
              <a:defRPr sz="2400">
                <a:latin typeface="Golos Text"/>
                <a:ea typeface="Golos Text"/>
                <a:cs typeface="Golos Text"/>
                <a:sym typeface="Golos Text"/>
              </a:defRPr>
            </a:lvl3pPr>
            <a:lvl4pPr lvl="3" algn="ctr" rtl="0">
              <a:lnSpc>
                <a:spcPct val="100000"/>
              </a:lnSpc>
              <a:spcBef>
                <a:spcPts val="0"/>
              </a:spcBef>
              <a:spcAft>
                <a:spcPts val="0"/>
              </a:spcAft>
              <a:buSzPts val="2400"/>
              <a:buFont typeface="Golos Text"/>
              <a:buNone/>
              <a:defRPr sz="2400">
                <a:latin typeface="Golos Text"/>
                <a:ea typeface="Golos Text"/>
                <a:cs typeface="Golos Text"/>
                <a:sym typeface="Golos Text"/>
              </a:defRPr>
            </a:lvl4pPr>
            <a:lvl5pPr lvl="4" algn="ctr" rtl="0">
              <a:lnSpc>
                <a:spcPct val="100000"/>
              </a:lnSpc>
              <a:spcBef>
                <a:spcPts val="0"/>
              </a:spcBef>
              <a:spcAft>
                <a:spcPts val="0"/>
              </a:spcAft>
              <a:buSzPts val="2400"/>
              <a:buFont typeface="Golos Text"/>
              <a:buNone/>
              <a:defRPr sz="2400">
                <a:latin typeface="Golos Text"/>
                <a:ea typeface="Golos Text"/>
                <a:cs typeface="Golos Text"/>
                <a:sym typeface="Golos Text"/>
              </a:defRPr>
            </a:lvl5pPr>
            <a:lvl6pPr lvl="5" algn="ctr" rtl="0">
              <a:lnSpc>
                <a:spcPct val="100000"/>
              </a:lnSpc>
              <a:spcBef>
                <a:spcPts val="0"/>
              </a:spcBef>
              <a:spcAft>
                <a:spcPts val="0"/>
              </a:spcAft>
              <a:buSzPts val="2400"/>
              <a:buFont typeface="Golos Text"/>
              <a:buNone/>
              <a:defRPr sz="2400">
                <a:latin typeface="Golos Text"/>
                <a:ea typeface="Golos Text"/>
                <a:cs typeface="Golos Text"/>
                <a:sym typeface="Golos Text"/>
              </a:defRPr>
            </a:lvl6pPr>
            <a:lvl7pPr lvl="6" algn="ctr" rtl="0">
              <a:lnSpc>
                <a:spcPct val="100000"/>
              </a:lnSpc>
              <a:spcBef>
                <a:spcPts val="0"/>
              </a:spcBef>
              <a:spcAft>
                <a:spcPts val="0"/>
              </a:spcAft>
              <a:buSzPts val="2400"/>
              <a:buFont typeface="Golos Text"/>
              <a:buNone/>
              <a:defRPr sz="2400">
                <a:latin typeface="Golos Text"/>
                <a:ea typeface="Golos Text"/>
                <a:cs typeface="Golos Text"/>
                <a:sym typeface="Golos Text"/>
              </a:defRPr>
            </a:lvl7pPr>
            <a:lvl8pPr lvl="7" algn="ctr" rtl="0">
              <a:lnSpc>
                <a:spcPct val="100000"/>
              </a:lnSpc>
              <a:spcBef>
                <a:spcPts val="0"/>
              </a:spcBef>
              <a:spcAft>
                <a:spcPts val="0"/>
              </a:spcAft>
              <a:buSzPts val="2400"/>
              <a:buFont typeface="Golos Text"/>
              <a:buNone/>
              <a:defRPr sz="2400">
                <a:latin typeface="Golos Text"/>
                <a:ea typeface="Golos Text"/>
                <a:cs typeface="Golos Text"/>
                <a:sym typeface="Golos Text"/>
              </a:defRPr>
            </a:lvl8pPr>
            <a:lvl9pPr lvl="8" algn="ctr" rtl="0">
              <a:lnSpc>
                <a:spcPct val="100000"/>
              </a:lnSpc>
              <a:spcBef>
                <a:spcPts val="0"/>
              </a:spcBef>
              <a:spcAft>
                <a:spcPts val="0"/>
              </a:spcAft>
              <a:buSzPts val="2400"/>
              <a:buFont typeface="Golos Text"/>
              <a:buNone/>
              <a:defRPr sz="2400">
                <a:latin typeface="Golos Text"/>
                <a:ea typeface="Golos Text"/>
                <a:cs typeface="Golos Text"/>
                <a:sym typeface="Golos Text"/>
              </a:defRPr>
            </a:lvl9pPr>
          </a:lstStyle>
          <a:p>
            <a:endParaRPr/>
          </a:p>
        </p:txBody>
      </p:sp>
      <p:sp>
        <p:nvSpPr>
          <p:cNvPr id="283" name="Google Shape;283;p29"/>
          <p:cNvSpPr txBox="1">
            <a:spLocks noGrp="1"/>
          </p:cNvSpPr>
          <p:nvPr>
            <p:ph type="title"/>
          </p:nvPr>
        </p:nvSpPr>
        <p:spPr>
          <a:xfrm>
            <a:off x="713225" y="542677"/>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1pPr>
            <a:lvl2pPr lvl="1" rtl="0">
              <a:lnSpc>
                <a:spcPct val="80000"/>
              </a:lnSpc>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2pPr>
            <a:lvl3pPr lvl="2" rtl="0">
              <a:lnSpc>
                <a:spcPct val="80000"/>
              </a:lnSpc>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3pPr>
            <a:lvl4pPr lvl="3" rtl="0">
              <a:lnSpc>
                <a:spcPct val="80000"/>
              </a:lnSpc>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4pPr>
            <a:lvl5pPr lvl="4" rtl="0">
              <a:lnSpc>
                <a:spcPct val="80000"/>
              </a:lnSpc>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5pPr>
            <a:lvl6pPr lvl="5" rtl="0">
              <a:lnSpc>
                <a:spcPct val="80000"/>
              </a:lnSpc>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6pPr>
            <a:lvl7pPr lvl="6" rtl="0">
              <a:lnSpc>
                <a:spcPct val="80000"/>
              </a:lnSpc>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7pPr>
            <a:lvl8pPr lvl="7" rtl="0">
              <a:lnSpc>
                <a:spcPct val="80000"/>
              </a:lnSpc>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8pPr>
            <a:lvl9pPr lvl="8" rtl="0">
              <a:lnSpc>
                <a:spcPct val="80000"/>
              </a:lnSpc>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9pPr>
          </a:lstStyle>
          <a:p>
            <a:endParaRPr/>
          </a:p>
        </p:txBody>
      </p:sp>
      <p:grpSp>
        <p:nvGrpSpPr>
          <p:cNvPr id="284" name="Google Shape;284;p29"/>
          <p:cNvGrpSpPr/>
          <p:nvPr/>
        </p:nvGrpSpPr>
        <p:grpSpPr>
          <a:xfrm>
            <a:off x="159083" y="499775"/>
            <a:ext cx="8768585" cy="3751958"/>
            <a:chOff x="159083" y="499775"/>
            <a:chExt cx="8768585" cy="3751958"/>
          </a:xfrm>
        </p:grpSpPr>
        <p:sp>
          <p:nvSpPr>
            <p:cNvPr id="285" name="Google Shape;285;p29"/>
            <p:cNvSpPr/>
            <p:nvPr/>
          </p:nvSpPr>
          <p:spPr>
            <a:xfrm flipH="1">
              <a:off x="8543368" y="499775"/>
              <a:ext cx="3843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286" name="Google Shape;286;p29"/>
            <p:cNvSpPr/>
            <p:nvPr/>
          </p:nvSpPr>
          <p:spPr>
            <a:xfrm flipH="1">
              <a:off x="159083" y="3980233"/>
              <a:ext cx="3843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sp>
        <p:nvSpPr>
          <p:cNvPr id="287" name="Google Shape;287;p29"/>
          <p:cNvSpPr/>
          <p:nvPr/>
        </p:nvSpPr>
        <p:spPr>
          <a:xfrm flipH="1">
            <a:off x="159083" y="4364533"/>
            <a:ext cx="384300" cy="271500"/>
          </a:xfrm>
          <a:prstGeom prst="roundRect">
            <a:avLst>
              <a:gd name="adj" fmla="val 28913"/>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88"/>
        <p:cNvGrpSpPr/>
        <p:nvPr/>
      </p:nvGrpSpPr>
      <p:grpSpPr>
        <a:xfrm>
          <a:off x="0" y="0"/>
          <a:ext cx="0" cy="0"/>
          <a:chOff x="0" y="0"/>
          <a:chExt cx="0" cy="0"/>
        </a:xfrm>
      </p:grpSpPr>
      <p:sp>
        <p:nvSpPr>
          <p:cNvPr id="289" name="Google Shape;289;p30"/>
          <p:cNvSpPr/>
          <p:nvPr/>
        </p:nvSpPr>
        <p:spPr>
          <a:xfrm>
            <a:off x="-21750" y="295950"/>
            <a:ext cx="9187500" cy="4551600"/>
          </a:xfrm>
          <a:prstGeom prst="roundRect">
            <a:avLst>
              <a:gd name="adj" fmla="val 6235"/>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nvGrpSpPr>
          <p:cNvPr id="290" name="Google Shape;290;p30"/>
          <p:cNvGrpSpPr/>
          <p:nvPr/>
        </p:nvGrpSpPr>
        <p:grpSpPr>
          <a:xfrm>
            <a:off x="262034" y="155503"/>
            <a:ext cx="8473616" cy="4445332"/>
            <a:chOff x="262034" y="155503"/>
            <a:chExt cx="8473616" cy="4445332"/>
          </a:xfrm>
        </p:grpSpPr>
        <p:sp>
          <p:nvSpPr>
            <p:cNvPr id="291" name="Google Shape;291;p30"/>
            <p:cNvSpPr/>
            <p:nvPr/>
          </p:nvSpPr>
          <p:spPr>
            <a:xfrm rot="10800000">
              <a:off x="262034" y="4329335"/>
              <a:ext cx="4512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292" name="Google Shape;292;p30"/>
            <p:cNvSpPr/>
            <p:nvPr/>
          </p:nvSpPr>
          <p:spPr>
            <a:xfrm rot="10800000">
              <a:off x="7311550" y="155503"/>
              <a:ext cx="14241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sp>
        <p:nvSpPr>
          <p:cNvPr id="293" name="Google Shape;293;p30"/>
          <p:cNvSpPr txBox="1">
            <a:spLocks noGrp="1"/>
          </p:cNvSpPr>
          <p:nvPr>
            <p:ph type="title" hasCustomPrompt="1"/>
          </p:nvPr>
        </p:nvSpPr>
        <p:spPr>
          <a:xfrm>
            <a:off x="2372100" y="706175"/>
            <a:ext cx="4399800" cy="768900"/>
          </a:xfrm>
          <a:prstGeom prst="rect">
            <a:avLst/>
          </a:prstGeom>
          <a:solidFill>
            <a:schemeClr val="accent1"/>
          </a:solid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6000"/>
              <a:buNone/>
              <a:defRPr sz="4500">
                <a:latin typeface="Golos Text Medium"/>
                <a:ea typeface="Golos Text Medium"/>
                <a:cs typeface="Golos Text Medium"/>
                <a:sym typeface="Golos Text Medium"/>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94" name="Google Shape;294;p30"/>
          <p:cNvSpPr txBox="1">
            <a:spLocks noGrp="1"/>
          </p:cNvSpPr>
          <p:nvPr>
            <p:ph type="subTitle" idx="1"/>
          </p:nvPr>
        </p:nvSpPr>
        <p:spPr>
          <a:xfrm>
            <a:off x="2372100" y="1464174"/>
            <a:ext cx="4399800" cy="3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None/>
              <a:defRPr>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295" name="Google Shape;295;p30"/>
          <p:cNvSpPr txBox="1">
            <a:spLocks noGrp="1"/>
          </p:cNvSpPr>
          <p:nvPr>
            <p:ph type="title" idx="2" hasCustomPrompt="1"/>
          </p:nvPr>
        </p:nvSpPr>
        <p:spPr>
          <a:xfrm>
            <a:off x="2372100" y="2003879"/>
            <a:ext cx="4399800" cy="768900"/>
          </a:xfrm>
          <a:prstGeom prst="rect">
            <a:avLst/>
          </a:prstGeom>
          <a:solidFill>
            <a:schemeClr val="accent1"/>
          </a:solid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6000"/>
              <a:buNone/>
              <a:defRPr sz="4500">
                <a:latin typeface="Golos Text Medium"/>
                <a:ea typeface="Golos Text Medium"/>
                <a:cs typeface="Golos Text Medium"/>
                <a:sym typeface="Golos Text Medium"/>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96" name="Google Shape;296;p30"/>
          <p:cNvSpPr txBox="1">
            <a:spLocks noGrp="1"/>
          </p:cNvSpPr>
          <p:nvPr>
            <p:ph type="subTitle" idx="3"/>
          </p:nvPr>
        </p:nvSpPr>
        <p:spPr>
          <a:xfrm>
            <a:off x="2372100" y="2764450"/>
            <a:ext cx="4399800" cy="3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None/>
              <a:defRPr>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297" name="Google Shape;297;p30"/>
          <p:cNvSpPr txBox="1">
            <a:spLocks noGrp="1"/>
          </p:cNvSpPr>
          <p:nvPr>
            <p:ph type="title" idx="4" hasCustomPrompt="1"/>
          </p:nvPr>
        </p:nvSpPr>
        <p:spPr>
          <a:xfrm>
            <a:off x="2372100" y="3301583"/>
            <a:ext cx="4399800" cy="768900"/>
          </a:xfrm>
          <a:prstGeom prst="rect">
            <a:avLst/>
          </a:prstGeom>
          <a:solidFill>
            <a:schemeClr val="accent1"/>
          </a:solid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6000"/>
              <a:buNone/>
              <a:defRPr sz="4500">
                <a:latin typeface="Golos Text Medium"/>
                <a:ea typeface="Golos Text Medium"/>
                <a:cs typeface="Golos Text Medium"/>
                <a:sym typeface="Golos Text Medium"/>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98" name="Google Shape;298;p30"/>
          <p:cNvSpPr txBox="1">
            <a:spLocks noGrp="1"/>
          </p:cNvSpPr>
          <p:nvPr>
            <p:ph type="subTitle" idx="5"/>
          </p:nvPr>
        </p:nvSpPr>
        <p:spPr>
          <a:xfrm>
            <a:off x="2372100" y="4064725"/>
            <a:ext cx="4399800" cy="3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None/>
              <a:defRPr>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299" name="Google Shape;299;p30"/>
          <p:cNvSpPr/>
          <p:nvPr/>
        </p:nvSpPr>
        <p:spPr>
          <a:xfrm>
            <a:off x="130875" y="542675"/>
            <a:ext cx="864600" cy="271500"/>
          </a:xfrm>
          <a:prstGeom prst="roundRect">
            <a:avLst>
              <a:gd name="adj" fmla="val 28913"/>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300" name="Google Shape;300;p30"/>
          <p:cNvSpPr/>
          <p:nvPr/>
        </p:nvSpPr>
        <p:spPr>
          <a:xfrm>
            <a:off x="6690350" y="4716500"/>
            <a:ext cx="1183500" cy="271500"/>
          </a:xfrm>
          <a:prstGeom prst="roundRect">
            <a:avLst>
              <a:gd name="adj" fmla="val 28913"/>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301" name="Google Shape;301;p30"/>
          <p:cNvSpPr/>
          <p:nvPr/>
        </p:nvSpPr>
        <p:spPr>
          <a:xfrm>
            <a:off x="6690350" y="155500"/>
            <a:ext cx="526200" cy="271500"/>
          </a:xfrm>
          <a:prstGeom prst="roundRect">
            <a:avLst>
              <a:gd name="adj" fmla="val 28913"/>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302" name="Google Shape;302;p30"/>
          <p:cNvSpPr/>
          <p:nvPr/>
        </p:nvSpPr>
        <p:spPr>
          <a:xfrm>
            <a:off x="1110300" y="542675"/>
            <a:ext cx="451200" cy="271500"/>
          </a:xfrm>
          <a:prstGeom prst="roundRect">
            <a:avLst>
              <a:gd name="adj" fmla="val 28913"/>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303"/>
        <p:cNvGrpSpPr/>
        <p:nvPr/>
      </p:nvGrpSpPr>
      <p:grpSpPr>
        <a:xfrm>
          <a:off x="0" y="0"/>
          <a:ext cx="0" cy="0"/>
          <a:chOff x="0" y="0"/>
          <a:chExt cx="0" cy="0"/>
        </a:xfrm>
      </p:grpSpPr>
      <p:sp>
        <p:nvSpPr>
          <p:cNvPr id="304" name="Google Shape;304;p31"/>
          <p:cNvSpPr/>
          <p:nvPr/>
        </p:nvSpPr>
        <p:spPr>
          <a:xfrm flipH="1">
            <a:off x="-21750" y="295950"/>
            <a:ext cx="9187500" cy="4551600"/>
          </a:xfrm>
          <a:prstGeom prst="roundRect">
            <a:avLst>
              <a:gd name="adj" fmla="val 6235"/>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305" name="Google Shape;305;p31"/>
          <p:cNvSpPr txBox="1">
            <a:spLocks noGrp="1"/>
          </p:cNvSpPr>
          <p:nvPr>
            <p:ph type="title"/>
          </p:nvPr>
        </p:nvSpPr>
        <p:spPr>
          <a:xfrm>
            <a:off x="1978825" y="608501"/>
            <a:ext cx="5186400" cy="1104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306" name="Google Shape;306;p31"/>
          <p:cNvSpPr txBox="1">
            <a:spLocks noGrp="1"/>
          </p:cNvSpPr>
          <p:nvPr>
            <p:ph type="subTitle" idx="1"/>
          </p:nvPr>
        </p:nvSpPr>
        <p:spPr>
          <a:xfrm>
            <a:off x="1978775" y="1790098"/>
            <a:ext cx="5186400" cy="102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07" name="Google Shape;307;p31"/>
          <p:cNvSpPr txBox="1"/>
          <p:nvPr/>
        </p:nvSpPr>
        <p:spPr>
          <a:xfrm>
            <a:off x="1978800" y="3688150"/>
            <a:ext cx="51864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b="1">
                <a:solidFill>
                  <a:schemeClr val="dk1"/>
                </a:solidFill>
                <a:latin typeface="Poppins"/>
                <a:ea typeface="Poppins"/>
                <a:cs typeface="Poppins"/>
                <a:sym typeface="Poppins"/>
              </a:rPr>
              <a:t>CREDITS:</a:t>
            </a:r>
            <a:r>
              <a:rPr lang="en" sz="1000">
                <a:solidFill>
                  <a:schemeClr val="dk1"/>
                </a:solidFill>
                <a:latin typeface="Poppins"/>
                <a:ea typeface="Poppins"/>
                <a:cs typeface="Poppins"/>
                <a:sym typeface="Poppins"/>
              </a:rPr>
              <a:t> This presentation template was created by </a:t>
            </a:r>
            <a:r>
              <a:rPr lang="en" sz="1000" b="1" u="sng">
                <a:solidFill>
                  <a:schemeClr val="dk1"/>
                </a:solidFill>
                <a:latin typeface="Poppins"/>
                <a:ea typeface="Poppins"/>
                <a:cs typeface="Poppins"/>
                <a:sym typeface="Poppins"/>
                <a:hlinkClick r:id="rId2">
                  <a:extLst>
                    <a:ext uri="{A12FA001-AC4F-418D-AE19-62706E023703}">
                      <ahyp:hlinkClr xmlns:ahyp="http://schemas.microsoft.com/office/drawing/2018/hyperlinkcolor" val="tx"/>
                    </a:ext>
                  </a:extLst>
                </a:hlinkClick>
              </a:rPr>
              <a:t>Slidesgo</a:t>
            </a:r>
            <a:r>
              <a:rPr lang="en" sz="1000">
                <a:solidFill>
                  <a:schemeClr val="dk1"/>
                </a:solidFill>
                <a:latin typeface="Poppins"/>
                <a:ea typeface="Poppins"/>
                <a:cs typeface="Poppins"/>
                <a:sym typeface="Poppins"/>
              </a:rPr>
              <a:t>, and includes icons by </a:t>
            </a:r>
            <a:r>
              <a:rPr lang="en" sz="1000" b="1" u="sng">
                <a:solidFill>
                  <a:schemeClr val="dk1"/>
                </a:solidFill>
                <a:latin typeface="Poppins"/>
                <a:ea typeface="Poppins"/>
                <a:cs typeface="Poppins"/>
                <a:sym typeface="Poppins"/>
                <a:hlinkClick r:id="rId3">
                  <a:extLst>
                    <a:ext uri="{A12FA001-AC4F-418D-AE19-62706E023703}">
                      <ahyp:hlinkClr xmlns:ahyp="http://schemas.microsoft.com/office/drawing/2018/hyperlinkcolor" val="tx"/>
                    </a:ext>
                  </a:extLst>
                </a:hlinkClick>
              </a:rPr>
              <a:t>Flaticon</a:t>
            </a:r>
            <a:r>
              <a:rPr lang="en" sz="1000">
                <a:solidFill>
                  <a:schemeClr val="dk1"/>
                </a:solidFill>
                <a:latin typeface="Poppins"/>
                <a:ea typeface="Poppins"/>
                <a:cs typeface="Poppins"/>
                <a:sym typeface="Poppins"/>
              </a:rPr>
              <a:t>, and infographics &amp; images by </a:t>
            </a:r>
            <a:r>
              <a:rPr lang="en" sz="1000" b="1" u="sng">
                <a:solidFill>
                  <a:schemeClr val="dk1"/>
                </a:solidFill>
                <a:latin typeface="Poppins"/>
                <a:ea typeface="Poppins"/>
                <a:cs typeface="Poppins"/>
                <a:sym typeface="Poppins"/>
                <a:hlinkClick r:id="rId4">
                  <a:extLst>
                    <a:ext uri="{A12FA001-AC4F-418D-AE19-62706E023703}">
                      <ahyp:hlinkClr xmlns:ahyp="http://schemas.microsoft.com/office/drawing/2018/hyperlinkcolor" val="tx"/>
                    </a:ext>
                  </a:extLst>
                </a:hlinkClick>
              </a:rPr>
              <a:t>Freepik</a:t>
            </a:r>
            <a:r>
              <a:rPr lang="en" sz="1000" u="sng">
                <a:solidFill>
                  <a:schemeClr val="dk1"/>
                </a:solidFill>
                <a:latin typeface="Poppins"/>
                <a:ea typeface="Poppins"/>
                <a:cs typeface="Poppins"/>
                <a:sym typeface="Poppins"/>
              </a:rPr>
              <a:t> </a:t>
            </a:r>
            <a:endParaRPr sz="1000" b="1" u="sng">
              <a:solidFill>
                <a:schemeClr val="dk1"/>
              </a:solidFill>
              <a:latin typeface="Poppins"/>
              <a:ea typeface="Poppins"/>
              <a:cs typeface="Poppins"/>
              <a:sym typeface="Poppins"/>
            </a:endParaRPr>
          </a:p>
        </p:txBody>
      </p:sp>
      <p:grpSp>
        <p:nvGrpSpPr>
          <p:cNvPr id="308" name="Google Shape;308;p31"/>
          <p:cNvGrpSpPr/>
          <p:nvPr/>
        </p:nvGrpSpPr>
        <p:grpSpPr>
          <a:xfrm flipH="1">
            <a:off x="188700" y="120400"/>
            <a:ext cx="8603925" cy="4881177"/>
            <a:chOff x="381000" y="120400"/>
            <a:chExt cx="8603925" cy="4881177"/>
          </a:xfrm>
        </p:grpSpPr>
        <p:sp>
          <p:nvSpPr>
            <p:cNvPr id="309" name="Google Shape;309;p31"/>
            <p:cNvSpPr/>
            <p:nvPr/>
          </p:nvSpPr>
          <p:spPr>
            <a:xfrm>
              <a:off x="8404725" y="120400"/>
              <a:ext cx="5802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310" name="Google Shape;310;p31"/>
            <p:cNvSpPr/>
            <p:nvPr/>
          </p:nvSpPr>
          <p:spPr>
            <a:xfrm>
              <a:off x="782875" y="4730078"/>
              <a:ext cx="14241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311" name="Google Shape;311;p31"/>
            <p:cNvSpPr/>
            <p:nvPr/>
          </p:nvSpPr>
          <p:spPr>
            <a:xfrm>
              <a:off x="381000" y="4730075"/>
              <a:ext cx="3321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312" name="Google Shape;312;p31"/>
            <p:cNvSpPr/>
            <p:nvPr/>
          </p:nvSpPr>
          <p:spPr>
            <a:xfrm>
              <a:off x="7273325" y="120400"/>
              <a:ext cx="5802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grpSp>
        <p:nvGrpSpPr>
          <p:cNvPr id="313" name="Google Shape;313;p31"/>
          <p:cNvGrpSpPr/>
          <p:nvPr/>
        </p:nvGrpSpPr>
        <p:grpSpPr>
          <a:xfrm flipH="1">
            <a:off x="479850" y="117975"/>
            <a:ext cx="8505075" cy="4878282"/>
            <a:chOff x="188700" y="117975"/>
            <a:chExt cx="8505075" cy="4878282"/>
          </a:xfrm>
        </p:grpSpPr>
        <p:sp>
          <p:nvSpPr>
            <p:cNvPr id="314" name="Google Shape;314;p31"/>
            <p:cNvSpPr/>
            <p:nvPr/>
          </p:nvSpPr>
          <p:spPr>
            <a:xfrm>
              <a:off x="188700" y="117975"/>
              <a:ext cx="1790100" cy="271500"/>
            </a:xfrm>
            <a:prstGeom prst="roundRect">
              <a:avLst>
                <a:gd name="adj" fmla="val 28913"/>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315" name="Google Shape;315;p31"/>
            <p:cNvSpPr/>
            <p:nvPr/>
          </p:nvSpPr>
          <p:spPr>
            <a:xfrm>
              <a:off x="7446075" y="4724757"/>
              <a:ext cx="1247700" cy="271500"/>
            </a:xfrm>
            <a:prstGeom prst="roundRect">
              <a:avLst>
                <a:gd name="adj" fmla="val 28913"/>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316" name="Google Shape;316;p31"/>
            <p:cNvSpPr/>
            <p:nvPr/>
          </p:nvSpPr>
          <p:spPr>
            <a:xfrm>
              <a:off x="6808300" y="4724757"/>
              <a:ext cx="580200" cy="271500"/>
            </a:xfrm>
            <a:prstGeom prst="roundRect">
              <a:avLst>
                <a:gd name="adj" fmla="val 28913"/>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317" name="Google Shape;317;p31"/>
            <p:cNvSpPr/>
            <p:nvPr/>
          </p:nvSpPr>
          <p:spPr>
            <a:xfrm>
              <a:off x="7904525" y="120400"/>
              <a:ext cx="455100" cy="271500"/>
            </a:xfrm>
            <a:prstGeom prst="roundRect">
              <a:avLst>
                <a:gd name="adj" fmla="val 28913"/>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18"/>
        <p:cNvGrpSpPr/>
        <p:nvPr/>
      </p:nvGrpSpPr>
      <p:grpSpPr>
        <a:xfrm>
          <a:off x="0" y="0"/>
          <a:ext cx="0" cy="0"/>
          <a:chOff x="0" y="0"/>
          <a:chExt cx="0" cy="0"/>
        </a:xfrm>
      </p:grpSpPr>
      <p:sp>
        <p:nvSpPr>
          <p:cNvPr id="319" name="Google Shape;319;p32"/>
          <p:cNvSpPr/>
          <p:nvPr/>
        </p:nvSpPr>
        <p:spPr>
          <a:xfrm>
            <a:off x="-21750" y="295950"/>
            <a:ext cx="9187500" cy="4551600"/>
          </a:xfrm>
          <a:prstGeom prst="roundRect">
            <a:avLst>
              <a:gd name="adj" fmla="val 6235"/>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nvGrpSpPr>
          <p:cNvPr id="320" name="Google Shape;320;p32"/>
          <p:cNvGrpSpPr/>
          <p:nvPr/>
        </p:nvGrpSpPr>
        <p:grpSpPr>
          <a:xfrm>
            <a:off x="302046" y="536498"/>
            <a:ext cx="7510052" cy="4451502"/>
            <a:chOff x="302046" y="536498"/>
            <a:chExt cx="7510052" cy="4451502"/>
          </a:xfrm>
        </p:grpSpPr>
        <p:sp>
          <p:nvSpPr>
            <p:cNvPr id="321" name="Google Shape;321;p32"/>
            <p:cNvSpPr/>
            <p:nvPr/>
          </p:nvSpPr>
          <p:spPr>
            <a:xfrm rot="10800000">
              <a:off x="302046" y="536498"/>
              <a:ext cx="3843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322" name="Google Shape;322;p32"/>
            <p:cNvSpPr/>
            <p:nvPr/>
          </p:nvSpPr>
          <p:spPr>
            <a:xfrm rot="10800000">
              <a:off x="302046" y="1222298"/>
              <a:ext cx="3843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323" name="Google Shape;323;p32"/>
            <p:cNvSpPr/>
            <p:nvPr/>
          </p:nvSpPr>
          <p:spPr>
            <a:xfrm rot="10800000">
              <a:off x="7437698" y="4716500"/>
              <a:ext cx="3744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grpSp>
        <p:nvGrpSpPr>
          <p:cNvPr id="324" name="Google Shape;324;p32"/>
          <p:cNvGrpSpPr/>
          <p:nvPr/>
        </p:nvGrpSpPr>
        <p:grpSpPr>
          <a:xfrm>
            <a:off x="302046" y="879398"/>
            <a:ext cx="8318425" cy="4108602"/>
            <a:chOff x="302046" y="879398"/>
            <a:chExt cx="8318425" cy="4108602"/>
          </a:xfrm>
        </p:grpSpPr>
        <p:sp>
          <p:nvSpPr>
            <p:cNvPr id="325" name="Google Shape;325;p32"/>
            <p:cNvSpPr/>
            <p:nvPr/>
          </p:nvSpPr>
          <p:spPr>
            <a:xfrm rot="10800000">
              <a:off x="302046" y="879398"/>
              <a:ext cx="384300" cy="271500"/>
            </a:xfrm>
            <a:prstGeom prst="roundRect">
              <a:avLst>
                <a:gd name="adj" fmla="val 28913"/>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326" name="Google Shape;326;p32"/>
            <p:cNvSpPr/>
            <p:nvPr/>
          </p:nvSpPr>
          <p:spPr>
            <a:xfrm rot="10800000">
              <a:off x="7901670" y="4716500"/>
              <a:ext cx="718800" cy="271500"/>
            </a:xfrm>
            <a:prstGeom prst="roundRect">
              <a:avLst>
                <a:gd name="adj" fmla="val 28913"/>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27"/>
        <p:cNvGrpSpPr/>
        <p:nvPr/>
      </p:nvGrpSpPr>
      <p:grpSpPr>
        <a:xfrm>
          <a:off x="0" y="0"/>
          <a:ext cx="0" cy="0"/>
          <a:chOff x="0" y="0"/>
          <a:chExt cx="0" cy="0"/>
        </a:xfrm>
      </p:grpSpPr>
      <p:sp>
        <p:nvSpPr>
          <p:cNvPr id="328" name="Google Shape;328;p33"/>
          <p:cNvSpPr/>
          <p:nvPr/>
        </p:nvSpPr>
        <p:spPr>
          <a:xfrm>
            <a:off x="-21750" y="940350"/>
            <a:ext cx="9187500" cy="3262800"/>
          </a:xfrm>
          <a:prstGeom prst="roundRect">
            <a:avLst>
              <a:gd name="adj" fmla="val 6235"/>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nvGrpSpPr>
          <p:cNvPr id="329" name="Google Shape;329;p33"/>
          <p:cNvGrpSpPr/>
          <p:nvPr/>
        </p:nvGrpSpPr>
        <p:grpSpPr>
          <a:xfrm>
            <a:off x="521071" y="271175"/>
            <a:ext cx="7909665" cy="4601161"/>
            <a:chOff x="521071" y="271175"/>
            <a:chExt cx="7909665" cy="4601161"/>
          </a:xfrm>
        </p:grpSpPr>
        <p:sp>
          <p:nvSpPr>
            <p:cNvPr id="330" name="Google Shape;330;p33"/>
            <p:cNvSpPr/>
            <p:nvPr/>
          </p:nvSpPr>
          <p:spPr>
            <a:xfrm flipH="1">
              <a:off x="521071" y="4600836"/>
              <a:ext cx="3843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331" name="Google Shape;331;p33"/>
            <p:cNvSpPr/>
            <p:nvPr/>
          </p:nvSpPr>
          <p:spPr>
            <a:xfrm flipH="1">
              <a:off x="7049236" y="271175"/>
              <a:ext cx="13815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332" name="Google Shape;332;p33"/>
            <p:cNvSpPr/>
            <p:nvPr/>
          </p:nvSpPr>
          <p:spPr>
            <a:xfrm flipH="1">
              <a:off x="978271" y="4600836"/>
              <a:ext cx="3843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333" name="Google Shape;333;p33"/>
            <p:cNvSpPr/>
            <p:nvPr/>
          </p:nvSpPr>
          <p:spPr>
            <a:xfrm flipH="1">
              <a:off x="1435471" y="4600836"/>
              <a:ext cx="3843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grpSp>
        <p:nvGrpSpPr>
          <p:cNvPr id="334" name="Google Shape;334;p33"/>
          <p:cNvGrpSpPr/>
          <p:nvPr/>
        </p:nvGrpSpPr>
        <p:grpSpPr>
          <a:xfrm>
            <a:off x="556446" y="542675"/>
            <a:ext cx="8038460" cy="4058150"/>
            <a:chOff x="227688" y="542675"/>
            <a:chExt cx="8038460" cy="4058150"/>
          </a:xfrm>
        </p:grpSpPr>
        <p:sp>
          <p:nvSpPr>
            <p:cNvPr id="335" name="Google Shape;335;p33"/>
            <p:cNvSpPr/>
            <p:nvPr/>
          </p:nvSpPr>
          <p:spPr>
            <a:xfrm>
              <a:off x="865463" y="542675"/>
              <a:ext cx="1247700" cy="271500"/>
            </a:xfrm>
            <a:prstGeom prst="roundRect">
              <a:avLst>
                <a:gd name="adj" fmla="val 28913"/>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336" name="Google Shape;336;p33"/>
            <p:cNvSpPr/>
            <p:nvPr/>
          </p:nvSpPr>
          <p:spPr>
            <a:xfrm>
              <a:off x="227688" y="542675"/>
              <a:ext cx="580200" cy="271500"/>
            </a:xfrm>
            <a:prstGeom prst="roundRect">
              <a:avLst>
                <a:gd name="adj" fmla="val 28913"/>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337" name="Google Shape;337;p33"/>
            <p:cNvSpPr/>
            <p:nvPr/>
          </p:nvSpPr>
          <p:spPr>
            <a:xfrm>
              <a:off x="7164444" y="4329325"/>
              <a:ext cx="633900" cy="271500"/>
            </a:xfrm>
            <a:prstGeom prst="roundRect">
              <a:avLst>
                <a:gd name="adj" fmla="val 28913"/>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338" name="Google Shape;338;p33"/>
            <p:cNvSpPr/>
            <p:nvPr/>
          </p:nvSpPr>
          <p:spPr>
            <a:xfrm>
              <a:off x="7838648" y="4329325"/>
              <a:ext cx="427500" cy="271500"/>
            </a:xfrm>
            <a:prstGeom prst="roundRect">
              <a:avLst>
                <a:gd name="adj" fmla="val 28913"/>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4"/>
          <p:cNvSpPr/>
          <p:nvPr/>
        </p:nvSpPr>
        <p:spPr>
          <a:xfrm>
            <a:off x="-21750" y="295950"/>
            <a:ext cx="9187500" cy="4551600"/>
          </a:xfrm>
          <a:prstGeom prst="roundRect">
            <a:avLst>
              <a:gd name="adj" fmla="val 6235"/>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nvGrpSpPr>
          <p:cNvPr id="29" name="Google Shape;29;p4"/>
          <p:cNvGrpSpPr/>
          <p:nvPr/>
        </p:nvGrpSpPr>
        <p:grpSpPr>
          <a:xfrm>
            <a:off x="159075" y="155500"/>
            <a:ext cx="8825850" cy="4832500"/>
            <a:chOff x="159075" y="155500"/>
            <a:chExt cx="8825850" cy="4832500"/>
          </a:xfrm>
        </p:grpSpPr>
        <p:sp>
          <p:nvSpPr>
            <p:cNvPr id="30" name="Google Shape;30;p4"/>
            <p:cNvSpPr/>
            <p:nvPr/>
          </p:nvSpPr>
          <p:spPr>
            <a:xfrm flipH="1">
              <a:off x="159075" y="4716500"/>
              <a:ext cx="3843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31" name="Google Shape;31;p4"/>
            <p:cNvSpPr/>
            <p:nvPr/>
          </p:nvSpPr>
          <p:spPr>
            <a:xfrm flipH="1">
              <a:off x="8600625" y="155500"/>
              <a:ext cx="3843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sp>
        <p:nvSpPr>
          <p:cNvPr id="32" name="Google Shape;32;p4"/>
          <p:cNvSpPr txBox="1">
            <a:spLocks noGrp="1"/>
          </p:cNvSpPr>
          <p:nvPr>
            <p:ph type="body" idx="1"/>
          </p:nvPr>
        </p:nvSpPr>
        <p:spPr>
          <a:xfrm>
            <a:off x="720000" y="1291951"/>
            <a:ext cx="7704000" cy="4152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SzPts val="1400"/>
              <a:buFont typeface="Nunito Light"/>
              <a:buChar char="●"/>
              <a:defRPr sz="1200"/>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
        <p:nvSpPr>
          <p:cNvPr id="33" name="Google Shape;33;p4"/>
          <p:cNvSpPr txBox="1">
            <a:spLocks noGrp="1"/>
          </p:cNvSpPr>
          <p:nvPr>
            <p:ph type="title"/>
          </p:nvPr>
        </p:nvSpPr>
        <p:spPr>
          <a:xfrm>
            <a:off x="713225" y="542677"/>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1pPr>
            <a:lvl2pPr lvl="1" rtl="0">
              <a:lnSpc>
                <a:spcPct val="80000"/>
              </a:lnSpc>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2pPr>
            <a:lvl3pPr lvl="2" rtl="0">
              <a:lnSpc>
                <a:spcPct val="80000"/>
              </a:lnSpc>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3pPr>
            <a:lvl4pPr lvl="3" rtl="0">
              <a:lnSpc>
                <a:spcPct val="80000"/>
              </a:lnSpc>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4pPr>
            <a:lvl5pPr lvl="4" rtl="0">
              <a:lnSpc>
                <a:spcPct val="80000"/>
              </a:lnSpc>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5pPr>
            <a:lvl6pPr lvl="5" rtl="0">
              <a:lnSpc>
                <a:spcPct val="80000"/>
              </a:lnSpc>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6pPr>
            <a:lvl7pPr lvl="6" rtl="0">
              <a:lnSpc>
                <a:spcPct val="80000"/>
              </a:lnSpc>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7pPr>
            <a:lvl8pPr lvl="7" rtl="0">
              <a:lnSpc>
                <a:spcPct val="80000"/>
              </a:lnSpc>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8pPr>
            <a:lvl9pPr lvl="8" rtl="0">
              <a:lnSpc>
                <a:spcPct val="80000"/>
              </a:lnSpc>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36"/>
        <p:cNvGrpSpPr/>
        <p:nvPr/>
      </p:nvGrpSpPr>
      <p:grpSpPr>
        <a:xfrm>
          <a:off x="0" y="0"/>
          <a:ext cx="0" cy="0"/>
          <a:chOff x="0" y="0"/>
          <a:chExt cx="0" cy="0"/>
        </a:xfrm>
      </p:grpSpPr>
      <p:grpSp>
        <p:nvGrpSpPr>
          <p:cNvPr id="137" name="Google Shape;137;p17"/>
          <p:cNvGrpSpPr/>
          <p:nvPr/>
        </p:nvGrpSpPr>
        <p:grpSpPr>
          <a:xfrm>
            <a:off x="255950" y="231750"/>
            <a:ext cx="8403375" cy="4680000"/>
            <a:chOff x="255950" y="307900"/>
            <a:chExt cx="8403375" cy="4680000"/>
          </a:xfrm>
        </p:grpSpPr>
        <p:sp>
          <p:nvSpPr>
            <p:cNvPr id="138" name="Google Shape;138;p17"/>
            <p:cNvSpPr/>
            <p:nvPr/>
          </p:nvSpPr>
          <p:spPr>
            <a:xfrm flipH="1">
              <a:off x="7942625" y="307900"/>
              <a:ext cx="716700" cy="271500"/>
            </a:xfrm>
            <a:prstGeom prst="roundRect">
              <a:avLst>
                <a:gd name="adj" fmla="val 28913"/>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39" name="Google Shape;139;p17"/>
            <p:cNvSpPr/>
            <p:nvPr/>
          </p:nvSpPr>
          <p:spPr>
            <a:xfrm flipH="1">
              <a:off x="255950" y="4716400"/>
              <a:ext cx="526200" cy="271500"/>
            </a:xfrm>
            <a:prstGeom prst="roundRect">
              <a:avLst>
                <a:gd name="adj" fmla="val 28913"/>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sp>
        <p:nvSpPr>
          <p:cNvPr id="140" name="Google Shape;140;p17"/>
          <p:cNvSpPr txBox="1">
            <a:spLocks noGrp="1"/>
          </p:cNvSpPr>
          <p:nvPr>
            <p:ph type="title"/>
          </p:nvPr>
        </p:nvSpPr>
        <p:spPr>
          <a:xfrm>
            <a:off x="720000" y="1741550"/>
            <a:ext cx="3857400" cy="16671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5000">
                <a:latin typeface="Golos Text Medium"/>
                <a:ea typeface="Golos Text Medium"/>
                <a:cs typeface="Golos Text Medium"/>
                <a:sym typeface="Golos Text Medium"/>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1" name="Google Shape;141;p17"/>
          <p:cNvSpPr txBox="1">
            <a:spLocks noGrp="1"/>
          </p:cNvSpPr>
          <p:nvPr>
            <p:ph type="title" idx="2" hasCustomPrompt="1"/>
          </p:nvPr>
        </p:nvSpPr>
        <p:spPr>
          <a:xfrm>
            <a:off x="7176550" y="2770525"/>
            <a:ext cx="1254300" cy="1076400"/>
          </a:xfrm>
          <a:prstGeom prst="rect">
            <a:avLst/>
          </a:prstGeom>
          <a:solidFill>
            <a:schemeClr val="accent1"/>
          </a:solid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6000"/>
              <a:buNone/>
              <a:defRPr sz="6000">
                <a:latin typeface="Golos Text Medium"/>
                <a:ea typeface="Golos Text Medium"/>
                <a:cs typeface="Golos Text Medium"/>
                <a:sym typeface="Golos Text Medium"/>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2" name="Google Shape;142;p17"/>
          <p:cNvSpPr txBox="1">
            <a:spLocks noGrp="1"/>
          </p:cNvSpPr>
          <p:nvPr>
            <p:ph type="subTitle" idx="1"/>
          </p:nvPr>
        </p:nvSpPr>
        <p:spPr>
          <a:xfrm>
            <a:off x="720000" y="3471925"/>
            <a:ext cx="4597800" cy="375000"/>
          </a:xfrm>
          <a:prstGeom prst="rect">
            <a:avLst/>
          </a:prstGeom>
          <a:solidFill>
            <a:schemeClr val="accent1"/>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43" name="Google Shape;143;p17"/>
          <p:cNvGrpSpPr/>
          <p:nvPr/>
        </p:nvGrpSpPr>
        <p:grpSpPr>
          <a:xfrm>
            <a:off x="713150" y="496136"/>
            <a:ext cx="7229475" cy="4151228"/>
            <a:chOff x="713150" y="642847"/>
            <a:chExt cx="7229475" cy="4151228"/>
          </a:xfrm>
        </p:grpSpPr>
        <p:sp>
          <p:nvSpPr>
            <p:cNvPr id="144" name="Google Shape;144;p17"/>
            <p:cNvSpPr/>
            <p:nvPr/>
          </p:nvSpPr>
          <p:spPr>
            <a:xfrm flipH="1">
              <a:off x="713150" y="642847"/>
              <a:ext cx="20823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45" name="Google Shape;145;p17"/>
            <p:cNvSpPr/>
            <p:nvPr/>
          </p:nvSpPr>
          <p:spPr>
            <a:xfrm flipH="1">
              <a:off x="7154225" y="4522575"/>
              <a:ext cx="7884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46" name="Google Shape;146;p17"/>
            <p:cNvSpPr/>
            <p:nvPr/>
          </p:nvSpPr>
          <p:spPr>
            <a:xfrm flipH="1">
              <a:off x="6652450" y="4522575"/>
              <a:ext cx="4050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spTree>
    <p:extLst>
      <p:ext uri="{BB962C8B-B14F-4D97-AF65-F5344CB8AC3E}">
        <p14:creationId xmlns:p14="http://schemas.microsoft.com/office/powerpoint/2010/main" val="25109368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147"/>
        <p:cNvGrpSpPr/>
        <p:nvPr/>
      </p:nvGrpSpPr>
      <p:grpSpPr>
        <a:xfrm>
          <a:off x="0" y="0"/>
          <a:ext cx="0" cy="0"/>
          <a:chOff x="0" y="0"/>
          <a:chExt cx="0" cy="0"/>
        </a:xfrm>
      </p:grpSpPr>
      <p:sp>
        <p:nvSpPr>
          <p:cNvPr id="148" name="Google Shape;148;p18"/>
          <p:cNvSpPr/>
          <p:nvPr/>
        </p:nvSpPr>
        <p:spPr>
          <a:xfrm>
            <a:off x="-21750" y="295950"/>
            <a:ext cx="9187500" cy="4551600"/>
          </a:xfrm>
          <a:prstGeom prst="roundRect">
            <a:avLst>
              <a:gd name="adj" fmla="val 6235"/>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nvGrpSpPr>
          <p:cNvPr id="149" name="Google Shape;149;p18"/>
          <p:cNvGrpSpPr/>
          <p:nvPr/>
        </p:nvGrpSpPr>
        <p:grpSpPr>
          <a:xfrm>
            <a:off x="805725" y="155507"/>
            <a:ext cx="6766600" cy="4832493"/>
            <a:chOff x="805725" y="155507"/>
            <a:chExt cx="6766600" cy="4832493"/>
          </a:xfrm>
        </p:grpSpPr>
        <p:sp>
          <p:nvSpPr>
            <p:cNvPr id="150" name="Google Shape;150;p18"/>
            <p:cNvSpPr/>
            <p:nvPr/>
          </p:nvSpPr>
          <p:spPr>
            <a:xfrm>
              <a:off x="5490025" y="155507"/>
              <a:ext cx="20823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51" name="Google Shape;151;p18"/>
            <p:cNvSpPr/>
            <p:nvPr/>
          </p:nvSpPr>
          <p:spPr>
            <a:xfrm>
              <a:off x="805725" y="4716500"/>
              <a:ext cx="14241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sp>
        <p:nvSpPr>
          <p:cNvPr id="152" name="Google Shape;152;p18"/>
          <p:cNvSpPr txBox="1">
            <a:spLocks noGrp="1"/>
          </p:cNvSpPr>
          <p:nvPr>
            <p:ph type="title"/>
          </p:nvPr>
        </p:nvSpPr>
        <p:spPr>
          <a:xfrm flipH="1">
            <a:off x="721508" y="2182655"/>
            <a:ext cx="4344600" cy="1550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5000">
                <a:latin typeface="Golos Text Medium"/>
                <a:ea typeface="Golos Text Medium"/>
                <a:cs typeface="Golos Text Medium"/>
                <a:sym typeface="Golos Text Medium"/>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3" name="Google Shape;153;p18"/>
          <p:cNvSpPr txBox="1">
            <a:spLocks noGrp="1"/>
          </p:cNvSpPr>
          <p:nvPr>
            <p:ph type="title" idx="2" hasCustomPrompt="1"/>
          </p:nvPr>
        </p:nvSpPr>
        <p:spPr>
          <a:xfrm flipH="1">
            <a:off x="721508" y="988652"/>
            <a:ext cx="1254300" cy="1076400"/>
          </a:xfrm>
          <a:prstGeom prst="rect">
            <a:avLst/>
          </a:prstGeom>
          <a:solidFill>
            <a:schemeClr val="accent1"/>
          </a:solid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6000"/>
              <a:buNone/>
              <a:defRPr sz="6000">
                <a:latin typeface="Golos Text Medium"/>
                <a:ea typeface="Golos Text Medium"/>
                <a:cs typeface="Golos Text Medium"/>
                <a:sym typeface="Golos Text Medium"/>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54" name="Google Shape;154;p18"/>
          <p:cNvSpPr txBox="1">
            <a:spLocks noGrp="1"/>
          </p:cNvSpPr>
          <p:nvPr>
            <p:ph type="subTitle" idx="1"/>
          </p:nvPr>
        </p:nvSpPr>
        <p:spPr>
          <a:xfrm flipH="1">
            <a:off x="721508" y="3733155"/>
            <a:ext cx="4344600" cy="422400"/>
          </a:xfrm>
          <a:prstGeom prst="rect">
            <a:avLst/>
          </a:prstGeom>
          <a:solidFill>
            <a:schemeClr val="accent1"/>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55" name="Google Shape;155;p18"/>
          <p:cNvGrpSpPr/>
          <p:nvPr/>
        </p:nvGrpSpPr>
        <p:grpSpPr>
          <a:xfrm>
            <a:off x="450125" y="155500"/>
            <a:ext cx="8506800" cy="4445325"/>
            <a:chOff x="450125" y="155500"/>
            <a:chExt cx="8506800" cy="4445325"/>
          </a:xfrm>
        </p:grpSpPr>
        <p:sp>
          <p:nvSpPr>
            <p:cNvPr id="156" name="Google Shape;156;p18"/>
            <p:cNvSpPr/>
            <p:nvPr/>
          </p:nvSpPr>
          <p:spPr>
            <a:xfrm>
              <a:off x="450125" y="155500"/>
              <a:ext cx="526200" cy="271500"/>
            </a:xfrm>
            <a:prstGeom prst="roundRect">
              <a:avLst>
                <a:gd name="adj" fmla="val 28913"/>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57" name="Google Shape;157;p18"/>
            <p:cNvSpPr/>
            <p:nvPr/>
          </p:nvSpPr>
          <p:spPr>
            <a:xfrm>
              <a:off x="8430725" y="4329325"/>
              <a:ext cx="526200" cy="271500"/>
            </a:xfrm>
            <a:prstGeom prst="roundRect">
              <a:avLst>
                <a:gd name="adj" fmla="val 28913"/>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58" name="Google Shape;158;p18"/>
            <p:cNvSpPr/>
            <p:nvPr/>
          </p:nvSpPr>
          <p:spPr>
            <a:xfrm>
              <a:off x="7717325" y="155500"/>
              <a:ext cx="874500" cy="271500"/>
            </a:xfrm>
            <a:prstGeom prst="roundRect">
              <a:avLst>
                <a:gd name="adj" fmla="val 28913"/>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spTree>
    <p:extLst>
      <p:ext uri="{BB962C8B-B14F-4D97-AF65-F5344CB8AC3E}">
        <p14:creationId xmlns:p14="http://schemas.microsoft.com/office/powerpoint/2010/main" val="9517284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42"/>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343"/>
        <p:cNvGrpSpPr/>
        <p:nvPr/>
      </p:nvGrpSpPr>
      <p:grpSpPr>
        <a:xfrm>
          <a:off x="0" y="0"/>
          <a:ext cx="0" cy="0"/>
          <a:chOff x="0" y="0"/>
          <a:chExt cx="0" cy="0"/>
        </a:xfrm>
      </p:grpSpPr>
      <p:sp>
        <p:nvSpPr>
          <p:cNvPr id="344" name="Google Shape;344;p3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
        <p:cNvGrpSpPr/>
        <p:nvPr/>
      </p:nvGrpSpPr>
      <p:grpSpPr>
        <a:xfrm>
          <a:off x="0" y="0"/>
          <a:ext cx="0" cy="0"/>
          <a:chOff x="0" y="0"/>
          <a:chExt cx="0" cy="0"/>
        </a:xfrm>
      </p:grpSpPr>
      <p:sp>
        <p:nvSpPr>
          <p:cNvPr id="35" name="Google Shape;35;p5"/>
          <p:cNvSpPr/>
          <p:nvPr/>
        </p:nvSpPr>
        <p:spPr>
          <a:xfrm flipH="1">
            <a:off x="-21750" y="295950"/>
            <a:ext cx="9187500" cy="4551600"/>
          </a:xfrm>
          <a:prstGeom prst="roundRect">
            <a:avLst>
              <a:gd name="adj" fmla="val 6235"/>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36" name="Google Shape;36;p5"/>
          <p:cNvSpPr txBox="1">
            <a:spLocks noGrp="1"/>
          </p:cNvSpPr>
          <p:nvPr>
            <p:ph type="subTitle" idx="1"/>
          </p:nvPr>
        </p:nvSpPr>
        <p:spPr>
          <a:xfrm>
            <a:off x="5055284" y="3761149"/>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2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7" name="Google Shape;37;p5"/>
          <p:cNvSpPr txBox="1">
            <a:spLocks noGrp="1"/>
          </p:cNvSpPr>
          <p:nvPr>
            <p:ph type="subTitle" idx="2"/>
          </p:nvPr>
        </p:nvSpPr>
        <p:spPr>
          <a:xfrm>
            <a:off x="1583300" y="3761149"/>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2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8" name="Google Shape;38;p5"/>
          <p:cNvSpPr txBox="1">
            <a:spLocks noGrp="1"/>
          </p:cNvSpPr>
          <p:nvPr>
            <p:ph type="subTitle" idx="3"/>
          </p:nvPr>
        </p:nvSpPr>
        <p:spPr>
          <a:xfrm>
            <a:off x="5055275" y="3330165"/>
            <a:ext cx="2505600" cy="53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Golos Text"/>
              <a:buNone/>
              <a:defRPr sz="2200">
                <a:solidFill>
                  <a:schemeClr val="dk1"/>
                </a:solidFill>
                <a:latin typeface="Golos Text"/>
                <a:ea typeface="Golos Text"/>
                <a:cs typeface="Golos Text"/>
                <a:sym typeface="Golos Text"/>
              </a:defRPr>
            </a:lvl1pPr>
            <a:lvl2pPr lvl="1" algn="ctr" rtl="0">
              <a:lnSpc>
                <a:spcPct val="100000"/>
              </a:lnSpc>
              <a:spcBef>
                <a:spcPts val="0"/>
              </a:spcBef>
              <a:spcAft>
                <a:spcPts val="0"/>
              </a:spcAft>
              <a:buSzPts val="2400"/>
              <a:buFont typeface="Golos Text"/>
              <a:buNone/>
              <a:defRPr sz="2400">
                <a:latin typeface="Golos Text"/>
                <a:ea typeface="Golos Text"/>
                <a:cs typeface="Golos Text"/>
                <a:sym typeface="Golos Text"/>
              </a:defRPr>
            </a:lvl2pPr>
            <a:lvl3pPr lvl="2" algn="ctr" rtl="0">
              <a:lnSpc>
                <a:spcPct val="100000"/>
              </a:lnSpc>
              <a:spcBef>
                <a:spcPts val="0"/>
              </a:spcBef>
              <a:spcAft>
                <a:spcPts val="0"/>
              </a:spcAft>
              <a:buSzPts val="2400"/>
              <a:buFont typeface="Golos Text"/>
              <a:buNone/>
              <a:defRPr sz="2400">
                <a:latin typeface="Golos Text"/>
                <a:ea typeface="Golos Text"/>
                <a:cs typeface="Golos Text"/>
                <a:sym typeface="Golos Text"/>
              </a:defRPr>
            </a:lvl3pPr>
            <a:lvl4pPr lvl="3" algn="ctr" rtl="0">
              <a:lnSpc>
                <a:spcPct val="100000"/>
              </a:lnSpc>
              <a:spcBef>
                <a:spcPts val="0"/>
              </a:spcBef>
              <a:spcAft>
                <a:spcPts val="0"/>
              </a:spcAft>
              <a:buSzPts val="2400"/>
              <a:buFont typeface="Golos Text"/>
              <a:buNone/>
              <a:defRPr sz="2400">
                <a:latin typeface="Golos Text"/>
                <a:ea typeface="Golos Text"/>
                <a:cs typeface="Golos Text"/>
                <a:sym typeface="Golos Text"/>
              </a:defRPr>
            </a:lvl4pPr>
            <a:lvl5pPr lvl="4" algn="ctr" rtl="0">
              <a:lnSpc>
                <a:spcPct val="100000"/>
              </a:lnSpc>
              <a:spcBef>
                <a:spcPts val="0"/>
              </a:spcBef>
              <a:spcAft>
                <a:spcPts val="0"/>
              </a:spcAft>
              <a:buSzPts val="2400"/>
              <a:buFont typeface="Golos Text"/>
              <a:buNone/>
              <a:defRPr sz="2400">
                <a:latin typeface="Golos Text"/>
                <a:ea typeface="Golos Text"/>
                <a:cs typeface="Golos Text"/>
                <a:sym typeface="Golos Text"/>
              </a:defRPr>
            </a:lvl5pPr>
            <a:lvl6pPr lvl="5" algn="ctr" rtl="0">
              <a:lnSpc>
                <a:spcPct val="100000"/>
              </a:lnSpc>
              <a:spcBef>
                <a:spcPts val="0"/>
              </a:spcBef>
              <a:spcAft>
                <a:spcPts val="0"/>
              </a:spcAft>
              <a:buSzPts val="2400"/>
              <a:buFont typeface="Golos Text"/>
              <a:buNone/>
              <a:defRPr sz="2400">
                <a:latin typeface="Golos Text"/>
                <a:ea typeface="Golos Text"/>
                <a:cs typeface="Golos Text"/>
                <a:sym typeface="Golos Text"/>
              </a:defRPr>
            </a:lvl6pPr>
            <a:lvl7pPr lvl="6" algn="ctr" rtl="0">
              <a:lnSpc>
                <a:spcPct val="100000"/>
              </a:lnSpc>
              <a:spcBef>
                <a:spcPts val="0"/>
              </a:spcBef>
              <a:spcAft>
                <a:spcPts val="0"/>
              </a:spcAft>
              <a:buSzPts val="2400"/>
              <a:buFont typeface="Golos Text"/>
              <a:buNone/>
              <a:defRPr sz="2400">
                <a:latin typeface="Golos Text"/>
                <a:ea typeface="Golos Text"/>
                <a:cs typeface="Golos Text"/>
                <a:sym typeface="Golos Text"/>
              </a:defRPr>
            </a:lvl7pPr>
            <a:lvl8pPr lvl="7" algn="ctr" rtl="0">
              <a:lnSpc>
                <a:spcPct val="100000"/>
              </a:lnSpc>
              <a:spcBef>
                <a:spcPts val="0"/>
              </a:spcBef>
              <a:spcAft>
                <a:spcPts val="0"/>
              </a:spcAft>
              <a:buSzPts val="2400"/>
              <a:buFont typeface="Golos Text"/>
              <a:buNone/>
              <a:defRPr sz="2400">
                <a:latin typeface="Golos Text"/>
                <a:ea typeface="Golos Text"/>
                <a:cs typeface="Golos Text"/>
                <a:sym typeface="Golos Text"/>
              </a:defRPr>
            </a:lvl8pPr>
            <a:lvl9pPr lvl="8" algn="ctr" rtl="0">
              <a:lnSpc>
                <a:spcPct val="100000"/>
              </a:lnSpc>
              <a:spcBef>
                <a:spcPts val="0"/>
              </a:spcBef>
              <a:spcAft>
                <a:spcPts val="0"/>
              </a:spcAft>
              <a:buSzPts val="2400"/>
              <a:buFont typeface="Golos Text"/>
              <a:buNone/>
              <a:defRPr sz="2400">
                <a:latin typeface="Golos Text"/>
                <a:ea typeface="Golos Text"/>
                <a:cs typeface="Golos Text"/>
                <a:sym typeface="Golos Text"/>
              </a:defRPr>
            </a:lvl9pPr>
          </a:lstStyle>
          <a:p>
            <a:endParaRPr/>
          </a:p>
        </p:txBody>
      </p:sp>
      <p:sp>
        <p:nvSpPr>
          <p:cNvPr id="39" name="Google Shape;39;p5"/>
          <p:cNvSpPr txBox="1">
            <a:spLocks noGrp="1"/>
          </p:cNvSpPr>
          <p:nvPr>
            <p:ph type="subTitle" idx="4"/>
          </p:nvPr>
        </p:nvSpPr>
        <p:spPr>
          <a:xfrm>
            <a:off x="1583075" y="3330165"/>
            <a:ext cx="2505600" cy="53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Golos Text"/>
              <a:buNone/>
              <a:defRPr sz="2200">
                <a:solidFill>
                  <a:schemeClr val="dk1"/>
                </a:solidFill>
                <a:latin typeface="Golos Text"/>
                <a:ea typeface="Golos Text"/>
                <a:cs typeface="Golos Text"/>
                <a:sym typeface="Golos Text"/>
              </a:defRPr>
            </a:lvl1pPr>
            <a:lvl2pPr lvl="1" algn="ctr" rtl="0">
              <a:lnSpc>
                <a:spcPct val="100000"/>
              </a:lnSpc>
              <a:spcBef>
                <a:spcPts val="0"/>
              </a:spcBef>
              <a:spcAft>
                <a:spcPts val="0"/>
              </a:spcAft>
              <a:buSzPts val="2400"/>
              <a:buFont typeface="Golos Text"/>
              <a:buNone/>
              <a:defRPr sz="2400">
                <a:latin typeface="Golos Text"/>
                <a:ea typeface="Golos Text"/>
                <a:cs typeface="Golos Text"/>
                <a:sym typeface="Golos Text"/>
              </a:defRPr>
            </a:lvl2pPr>
            <a:lvl3pPr lvl="2" algn="ctr" rtl="0">
              <a:lnSpc>
                <a:spcPct val="100000"/>
              </a:lnSpc>
              <a:spcBef>
                <a:spcPts val="0"/>
              </a:spcBef>
              <a:spcAft>
                <a:spcPts val="0"/>
              </a:spcAft>
              <a:buSzPts val="2400"/>
              <a:buFont typeface="Golos Text"/>
              <a:buNone/>
              <a:defRPr sz="2400">
                <a:latin typeface="Golos Text"/>
                <a:ea typeface="Golos Text"/>
                <a:cs typeface="Golos Text"/>
                <a:sym typeface="Golos Text"/>
              </a:defRPr>
            </a:lvl3pPr>
            <a:lvl4pPr lvl="3" algn="ctr" rtl="0">
              <a:lnSpc>
                <a:spcPct val="100000"/>
              </a:lnSpc>
              <a:spcBef>
                <a:spcPts val="0"/>
              </a:spcBef>
              <a:spcAft>
                <a:spcPts val="0"/>
              </a:spcAft>
              <a:buSzPts val="2400"/>
              <a:buFont typeface="Golos Text"/>
              <a:buNone/>
              <a:defRPr sz="2400">
                <a:latin typeface="Golos Text"/>
                <a:ea typeface="Golos Text"/>
                <a:cs typeface="Golos Text"/>
                <a:sym typeface="Golos Text"/>
              </a:defRPr>
            </a:lvl4pPr>
            <a:lvl5pPr lvl="4" algn="ctr" rtl="0">
              <a:lnSpc>
                <a:spcPct val="100000"/>
              </a:lnSpc>
              <a:spcBef>
                <a:spcPts val="0"/>
              </a:spcBef>
              <a:spcAft>
                <a:spcPts val="0"/>
              </a:spcAft>
              <a:buSzPts val="2400"/>
              <a:buFont typeface="Golos Text"/>
              <a:buNone/>
              <a:defRPr sz="2400">
                <a:latin typeface="Golos Text"/>
                <a:ea typeface="Golos Text"/>
                <a:cs typeface="Golos Text"/>
                <a:sym typeface="Golos Text"/>
              </a:defRPr>
            </a:lvl5pPr>
            <a:lvl6pPr lvl="5" algn="ctr" rtl="0">
              <a:lnSpc>
                <a:spcPct val="100000"/>
              </a:lnSpc>
              <a:spcBef>
                <a:spcPts val="0"/>
              </a:spcBef>
              <a:spcAft>
                <a:spcPts val="0"/>
              </a:spcAft>
              <a:buSzPts val="2400"/>
              <a:buFont typeface="Golos Text"/>
              <a:buNone/>
              <a:defRPr sz="2400">
                <a:latin typeface="Golos Text"/>
                <a:ea typeface="Golos Text"/>
                <a:cs typeface="Golos Text"/>
                <a:sym typeface="Golos Text"/>
              </a:defRPr>
            </a:lvl6pPr>
            <a:lvl7pPr lvl="6" algn="ctr" rtl="0">
              <a:lnSpc>
                <a:spcPct val="100000"/>
              </a:lnSpc>
              <a:spcBef>
                <a:spcPts val="0"/>
              </a:spcBef>
              <a:spcAft>
                <a:spcPts val="0"/>
              </a:spcAft>
              <a:buSzPts val="2400"/>
              <a:buFont typeface="Golos Text"/>
              <a:buNone/>
              <a:defRPr sz="2400">
                <a:latin typeface="Golos Text"/>
                <a:ea typeface="Golos Text"/>
                <a:cs typeface="Golos Text"/>
                <a:sym typeface="Golos Text"/>
              </a:defRPr>
            </a:lvl7pPr>
            <a:lvl8pPr lvl="7" algn="ctr" rtl="0">
              <a:lnSpc>
                <a:spcPct val="100000"/>
              </a:lnSpc>
              <a:spcBef>
                <a:spcPts val="0"/>
              </a:spcBef>
              <a:spcAft>
                <a:spcPts val="0"/>
              </a:spcAft>
              <a:buSzPts val="2400"/>
              <a:buFont typeface="Golos Text"/>
              <a:buNone/>
              <a:defRPr sz="2400">
                <a:latin typeface="Golos Text"/>
                <a:ea typeface="Golos Text"/>
                <a:cs typeface="Golos Text"/>
                <a:sym typeface="Golos Text"/>
              </a:defRPr>
            </a:lvl8pPr>
            <a:lvl9pPr lvl="8" algn="ctr" rtl="0">
              <a:lnSpc>
                <a:spcPct val="100000"/>
              </a:lnSpc>
              <a:spcBef>
                <a:spcPts val="0"/>
              </a:spcBef>
              <a:spcAft>
                <a:spcPts val="0"/>
              </a:spcAft>
              <a:buSzPts val="2400"/>
              <a:buFont typeface="Golos Text"/>
              <a:buNone/>
              <a:defRPr sz="2400">
                <a:latin typeface="Golos Text"/>
                <a:ea typeface="Golos Text"/>
                <a:cs typeface="Golos Text"/>
                <a:sym typeface="Golos Text"/>
              </a:defRPr>
            </a:lvl9pPr>
          </a:lstStyle>
          <a:p>
            <a:endParaRPr/>
          </a:p>
        </p:txBody>
      </p:sp>
      <p:sp>
        <p:nvSpPr>
          <p:cNvPr id="40" name="Google Shape;40;p5"/>
          <p:cNvSpPr txBox="1">
            <a:spLocks noGrp="1"/>
          </p:cNvSpPr>
          <p:nvPr>
            <p:ph type="title"/>
          </p:nvPr>
        </p:nvSpPr>
        <p:spPr>
          <a:xfrm>
            <a:off x="713225" y="542677"/>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500"/>
              <a:buNone/>
              <a:defRPr sz="3500">
                <a:solidFill>
                  <a:schemeClr val="dk1"/>
                </a:solidFill>
              </a:defRPr>
            </a:lvl1pPr>
            <a:lvl2pPr lvl="1" rtl="0">
              <a:lnSpc>
                <a:spcPct val="80000"/>
              </a:lnSpc>
              <a:spcBef>
                <a:spcPts val="0"/>
              </a:spcBef>
              <a:spcAft>
                <a:spcPts val="0"/>
              </a:spcAft>
              <a:buClr>
                <a:schemeClr val="dk1"/>
              </a:buClr>
              <a:buSzPts val="3500"/>
              <a:buNone/>
              <a:defRPr sz="3500">
                <a:solidFill>
                  <a:schemeClr val="dk1"/>
                </a:solidFill>
              </a:defRPr>
            </a:lvl2pPr>
            <a:lvl3pPr lvl="2" rtl="0">
              <a:lnSpc>
                <a:spcPct val="80000"/>
              </a:lnSpc>
              <a:spcBef>
                <a:spcPts val="0"/>
              </a:spcBef>
              <a:spcAft>
                <a:spcPts val="0"/>
              </a:spcAft>
              <a:buClr>
                <a:schemeClr val="dk1"/>
              </a:buClr>
              <a:buSzPts val="3500"/>
              <a:buNone/>
              <a:defRPr sz="3500">
                <a:solidFill>
                  <a:schemeClr val="dk1"/>
                </a:solidFill>
              </a:defRPr>
            </a:lvl3pPr>
            <a:lvl4pPr lvl="3" rtl="0">
              <a:lnSpc>
                <a:spcPct val="80000"/>
              </a:lnSpc>
              <a:spcBef>
                <a:spcPts val="0"/>
              </a:spcBef>
              <a:spcAft>
                <a:spcPts val="0"/>
              </a:spcAft>
              <a:buClr>
                <a:schemeClr val="dk1"/>
              </a:buClr>
              <a:buSzPts val="3500"/>
              <a:buNone/>
              <a:defRPr sz="3500">
                <a:solidFill>
                  <a:schemeClr val="dk1"/>
                </a:solidFill>
              </a:defRPr>
            </a:lvl4pPr>
            <a:lvl5pPr lvl="4" rtl="0">
              <a:lnSpc>
                <a:spcPct val="80000"/>
              </a:lnSpc>
              <a:spcBef>
                <a:spcPts val="0"/>
              </a:spcBef>
              <a:spcAft>
                <a:spcPts val="0"/>
              </a:spcAft>
              <a:buClr>
                <a:schemeClr val="dk1"/>
              </a:buClr>
              <a:buSzPts val="3500"/>
              <a:buNone/>
              <a:defRPr sz="3500">
                <a:solidFill>
                  <a:schemeClr val="dk1"/>
                </a:solidFill>
              </a:defRPr>
            </a:lvl5pPr>
            <a:lvl6pPr lvl="5" rtl="0">
              <a:lnSpc>
                <a:spcPct val="80000"/>
              </a:lnSpc>
              <a:spcBef>
                <a:spcPts val="0"/>
              </a:spcBef>
              <a:spcAft>
                <a:spcPts val="0"/>
              </a:spcAft>
              <a:buClr>
                <a:schemeClr val="dk1"/>
              </a:buClr>
              <a:buSzPts val="3500"/>
              <a:buNone/>
              <a:defRPr sz="3500">
                <a:solidFill>
                  <a:schemeClr val="dk1"/>
                </a:solidFill>
              </a:defRPr>
            </a:lvl6pPr>
            <a:lvl7pPr lvl="6" rtl="0">
              <a:lnSpc>
                <a:spcPct val="80000"/>
              </a:lnSpc>
              <a:spcBef>
                <a:spcPts val="0"/>
              </a:spcBef>
              <a:spcAft>
                <a:spcPts val="0"/>
              </a:spcAft>
              <a:buClr>
                <a:schemeClr val="dk1"/>
              </a:buClr>
              <a:buSzPts val="3500"/>
              <a:buNone/>
              <a:defRPr sz="3500">
                <a:solidFill>
                  <a:schemeClr val="dk1"/>
                </a:solidFill>
              </a:defRPr>
            </a:lvl7pPr>
            <a:lvl8pPr lvl="7" rtl="0">
              <a:lnSpc>
                <a:spcPct val="80000"/>
              </a:lnSpc>
              <a:spcBef>
                <a:spcPts val="0"/>
              </a:spcBef>
              <a:spcAft>
                <a:spcPts val="0"/>
              </a:spcAft>
              <a:buClr>
                <a:schemeClr val="dk1"/>
              </a:buClr>
              <a:buSzPts val="3500"/>
              <a:buNone/>
              <a:defRPr sz="3500">
                <a:solidFill>
                  <a:schemeClr val="dk1"/>
                </a:solidFill>
              </a:defRPr>
            </a:lvl8pPr>
            <a:lvl9pPr lvl="8" rtl="0">
              <a:lnSpc>
                <a:spcPct val="80000"/>
              </a:lnSpc>
              <a:spcBef>
                <a:spcPts val="0"/>
              </a:spcBef>
              <a:spcAft>
                <a:spcPts val="0"/>
              </a:spcAft>
              <a:buClr>
                <a:schemeClr val="dk1"/>
              </a:buClr>
              <a:buSzPts val="3500"/>
              <a:buNone/>
              <a:defRPr sz="3500">
                <a:solidFill>
                  <a:schemeClr val="dk1"/>
                </a:solidFill>
              </a:defRPr>
            </a:lvl9pPr>
          </a:lstStyle>
          <a:p>
            <a:endParaRPr/>
          </a:p>
        </p:txBody>
      </p:sp>
      <p:grpSp>
        <p:nvGrpSpPr>
          <p:cNvPr id="41" name="Google Shape;41;p5"/>
          <p:cNvGrpSpPr/>
          <p:nvPr/>
        </p:nvGrpSpPr>
        <p:grpSpPr>
          <a:xfrm>
            <a:off x="227502" y="194975"/>
            <a:ext cx="8455973" cy="4008023"/>
            <a:chOff x="227502" y="194975"/>
            <a:chExt cx="8455973" cy="4008023"/>
          </a:xfrm>
        </p:grpSpPr>
        <p:sp>
          <p:nvSpPr>
            <p:cNvPr id="42" name="Google Shape;42;p5"/>
            <p:cNvSpPr/>
            <p:nvPr/>
          </p:nvSpPr>
          <p:spPr>
            <a:xfrm flipH="1">
              <a:off x="227502" y="3931498"/>
              <a:ext cx="3843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43" name="Google Shape;43;p5"/>
            <p:cNvSpPr/>
            <p:nvPr/>
          </p:nvSpPr>
          <p:spPr>
            <a:xfrm flipH="1">
              <a:off x="7532075" y="194975"/>
              <a:ext cx="11514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44" name="Google Shape;44;p5"/>
            <p:cNvSpPr/>
            <p:nvPr/>
          </p:nvSpPr>
          <p:spPr>
            <a:xfrm flipH="1">
              <a:off x="7073350" y="194975"/>
              <a:ext cx="3843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grpSp>
        <p:nvGrpSpPr>
          <p:cNvPr id="45" name="Google Shape;45;p5"/>
          <p:cNvGrpSpPr/>
          <p:nvPr/>
        </p:nvGrpSpPr>
        <p:grpSpPr>
          <a:xfrm>
            <a:off x="227500" y="3571725"/>
            <a:ext cx="384300" cy="991050"/>
            <a:chOff x="227500" y="3571725"/>
            <a:chExt cx="384300" cy="991050"/>
          </a:xfrm>
        </p:grpSpPr>
        <p:sp>
          <p:nvSpPr>
            <p:cNvPr id="46" name="Google Shape;46;p5"/>
            <p:cNvSpPr/>
            <p:nvPr/>
          </p:nvSpPr>
          <p:spPr>
            <a:xfrm flipH="1">
              <a:off x="227500" y="3571725"/>
              <a:ext cx="384300" cy="271500"/>
            </a:xfrm>
            <a:prstGeom prst="roundRect">
              <a:avLst>
                <a:gd name="adj" fmla="val 28913"/>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47" name="Google Shape;47;p5"/>
            <p:cNvSpPr/>
            <p:nvPr/>
          </p:nvSpPr>
          <p:spPr>
            <a:xfrm flipH="1">
              <a:off x="227500" y="4291275"/>
              <a:ext cx="384300" cy="271500"/>
            </a:xfrm>
            <a:prstGeom prst="roundRect">
              <a:avLst>
                <a:gd name="adj" fmla="val 28913"/>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6"/>
          <p:cNvSpPr/>
          <p:nvPr/>
        </p:nvSpPr>
        <p:spPr>
          <a:xfrm>
            <a:off x="-21750" y="295950"/>
            <a:ext cx="9187500" cy="4551600"/>
          </a:xfrm>
          <a:prstGeom prst="roundRect">
            <a:avLst>
              <a:gd name="adj" fmla="val 6235"/>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50" name="Google Shape;50;p6"/>
          <p:cNvSpPr txBox="1">
            <a:spLocks noGrp="1"/>
          </p:cNvSpPr>
          <p:nvPr>
            <p:ph type="title"/>
          </p:nvPr>
        </p:nvSpPr>
        <p:spPr>
          <a:xfrm>
            <a:off x="713225" y="542677"/>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1pPr>
            <a:lvl2pPr lvl="1" rtl="0">
              <a:lnSpc>
                <a:spcPct val="80000"/>
              </a:lnSpc>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2pPr>
            <a:lvl3pPr lvl="2" rtl="0">
              <a:lnSpc>
                <a:spcPct val="80000"/>
              </a:lnSpc>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3pPr>
            <a:lvl4pPr lvl="3" rtl="0">
              <a:lnSpc>
                <a:spcPct val="80000"/>
              </a:lnSpc>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4pPr>
            <a:lvl5pPr lvl="4" rtl="0">
              <a:lnSpc>
                <a:spcPct val="80000"/>
              </a:lnSpc>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5pPr>
            <a:lvl6pPr lvl="5" rtl="0">
              <a:lnSpc>
                <a:spcPct val="80000"/>
              </a:lnSpc>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6pPr>
            <a:lvl7pPr lvl="6" rtl="0">
              <a:lnSpc>
                <a:spcPct val="80000"/>
              </a:lnSpc>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7pPr>
            <a:lvl8pPr lvl="7" rtl="0">
              <a:lnSpc>
                <a:spcPct val="80000"/>
              </a:lnSpc>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8pPr>
            <a:lvl9pPr lvl="8" rtl="0">
              <a:lnSpc>
                <a:spcPct val="80000"/>
              </a:lnSpc>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9pPr>
          </a:lstStyle>
          <a:p>
            <a:endParaRPr/>
          </a:p>
        </p:txBody>
      </p:sp>
      <p:grpSp>
        <p:nvGrpSpPr>
          <p:cNvPr id="51" name="Google Shape;51;p6"/>
          <p:cNvGrpSpPr/>
          <p:nvPr/>
        </p:nvGrpSpPr>
        <p:grpSpPr>
          <a:xfrm>
            <a:off x="179837" y="155508"/>
            <a:ext cx="8443038" cy="4445311"/>
            <a:chOff x="179837" y="155508"/>
            <a:chExt cx="8443038" cy="4445311"/>
          </a:xfrm>
        </p:grpSpPr>
        <p:sp>
          <p:nvSpPr>
            <p:cNvPr id="52" name="Google Shape;52;p6"/>
            <p:cNvSpPr/>
            <p:nvPr/>
          </p:nvSpPr>
          <p:spPr>
            <a:xfrm flipH="1">
              <a:off x="179837" y="4329318"/>
              <a:ext cx="3843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53" name="Google Shape;53;p6"/>
            <p:cNvSpPr/>
            <p:nvPr/>
          </p:nvSpPr>
          <p:spPr>
            <a:xfrm flipH="1">
              <a:off x="8238575" y="155508"/>
              <a:ext cx="3843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sp>
        <p:nvSpPr>
          <p:cNvPr id="54" name="Google Shape;54;p6"/>
          <p:cNvSpPr/>
          <p:nvPr/>
        </p:nvSpPr>
        <p:spPr>
          <a:xfrm flipH="1">
            <a:off x="179837" y="3969868"/>
            <a:ext cx="384300" cy="271500"/>
          </a:xfrm>
          <a:prstGeom prst="roundRect">
            <a:avLst>
              <a:gd name="adj" fmla="val 28913"/>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5"/>
        <p:cNvGrpSpPr/>
        <p:nvPr/>
      </p:nvGrpSpPr>
      <p:grpSpPr>
        <a:xfrm>
          <a:off x="0" y="0"/>
          <a:ext cx="0" cy="0"/>
          <a:chOff x="0" y="0"/>
          <a:chExt cx="0" cy="0"/>
        </a:xfrm>
      </p:grpSpPr>
      <p:sp>
        <p:nvSpPr>
          <p:cNvPr id="56" name="Google Shape;56;p7"/>
          <p:cNvSpPr/>
          <p:nvPr/>
        </p:nvSpPr>
        <p:spPr>
          <a:xfrm>
            <a:off x="-21750" y="295950"/>
            <a:ext cx="9187500" cy="4551600"/>
          </a:xfrm>
          <a:prstGeom prst="roundRect">
            <a:avLst>
              <a:gd name="adj" fmla="val 6235"/>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57" name="Google Shape;57;p7"/>
          <p:cNvSpPr/>
          <p:nvPr/>
        </p:nvSpPr>
        <p:spPr>
          <a:xfrm>
            <a:off x="387675" y="155500"/>
            <a:ext cx="12408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58" name="Google Shape;58;p7"/>
          <p:cNvSpPr txBox="1">
            <a:spLocks noGrp="1"/>
          </p:cNvSpPr>
          <p:nvPr>
            <p:ph type="subTitle" idx="1"/>
          </p:nvPr>
        </p:nvSpPr>
        <p:spPr>
          <a:xfrm>
            <a:off x="792800" y="2095525"/>
            <a:ext cx="3759900" cy="17238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sz="12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
        <p:nvSpPr>
          <p:cNvPr id="59" name="Google Shape;59;p7"/>
          <p:cNvSpPr txBox="1">
            <a:spLocks noGrp="1"/>
          </p:cNvSpPr>
          <p:nvPr>
            <p:ph type="title"/>
          </p:nvPr>
        </p:nvSpPr>
        <p:spPr>
          <a:xfrm>
            <a:off x="713225" y="542677"/>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1pPr>
            <a:lvl2pPr lvl="1" rtl="0">
              <a:lnSpc>
                <a:spcPct val="80000"/>
              </a:lnSpc>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2pPr>
            <a:lvl3pPr lvl="2" rtl="0">
              <a:lnSpc>
                <a:spcPct val="80000"/>
              </a:lnSpc>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3pPr>
            <a:lvl4pPr lvl="3" rtl="0">
              <a:lnSpc>
                <a:spcPct val="80000"/>
              </a:lnSpc>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4pPr>
            <a:lvl5pPr lvl="4" rtl="0">
              <a:lnSpc>
                <a:spcPct val="80000"/>
              </a:lnSpc>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5pPr>
            <a:lvl6pPr lvl="5" rtl="0">
              <a:lnSpc>
                <a:spcPct val="80000"/>
              </a:lnSpc>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6pPr>
            <a:lvl7pPr lvl="6" rtl="0">
              <a:lnSpc>
                <a:spcPct val="80000"/>
              </a:lnSpc>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7pPr>
            <a:lvl8pPr lvl="7" rtl="0">
              <a:lnSpc>
                <a:spcPct val="80000"/>
              </a:lnSpc>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8pPr>
            <a:lvl9pPr lvl="8" rtl="0">
              <a:lnSpc>
                <a:spcPct val="80000"/>
              </a:lnSpc>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9pPr>
          </a:lstStyle>
          <a:p>
            <a:endParaRPr/>
          </a:p>
        </p:txBody>
      </p:sp>
      <p:sp>
        <p:nvSpPr>
          <p:cNvPr id="60" name="Google Shape;60;p7"/>
          <p:cNvSpPr>
            <a:spLocks noGrp="1"/>
          </p:cNvSpPr>
          <p:nvPr>
            <p:ph type="pic" idx="2"/>
          </p:nvPr>
        </p:nvSpPr>
        <p:spPr>
          <a:xfrm>
            <a:off x="5061100" y="1500475"/>
            <a:ext cx="3290100" cy="2913900"/>
          </a:xfrm>
          <a:prstGeom prst="roundRect">
            <a:avLst>
              <a:gd name="adj" fmla="val 16667"/>
            </a:avLst>
          </a:prstGeom>
          <a:noFill/>
          <a:ln w="9525" cap="flat" cmpd="sng">
            <a:solidFill>
              <a:schemeClr val="lt2"/>
            </a:solidFill>
            <a:prstDash val="solid"/>
            <a:round/>
            <a:headEnd type="none" w="sm" len="sm"/>
            <a:tailEnd type="none" w="sm" len="sm"/>
          </a:ln>
        </p:spPr>
      </p:sp>
      <p:sp>
        <p:nvSpPr>
          <p:cNvPr id="61" name="Google Shape;61;p7"/>
          <p:cNvSpPr/>
          <p:nvPr/>
        </p:nvSpPr>
        <p:spPr>
          <a:xfrm>
            <a:off x="8600625" y="4329323"/>
            <a:ext cx="384300" cy="271500"/>
          </a:xfrm>
          <a:prstGeom prst="roundRect">
            <a:avLst>
              <a:gd name="adj" fmla="val 28913"/>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2"/>
        <p:cNvGrpSpPr/>
        <p:nvPr/>
      </p:nvGrpSpPr>
      <p:grpSpPr>
        <a:xfrm>
          <a:off x="0" y="0"/>
          <a:ext cx="0" cy="0"/>
          <a:chOff x="0" y="0"/>
          <a:chExt cx="0" cy="0"/>
        </a:xfrm>
      </p:grpSpPr>
      <p:sp>
        <p:nvSpPr>
          <p:cNvPr id="63" name="Google Shape;63;p8"/>
          <p:cNvSpPr txBox="1">
            <a:spLocks noGrp="1"/>
          </p:cNvSpPr>
          <p:nvPr>
            <p:ph type="title"/>
          </p:nvPr>
        </p:nvSpPr>
        <p:spPr>
          <a:xfrm>
            <a:off x="1969350" y="1563150"/>
            <a:ext cx="5205300" cy="20172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64" name="Google Shape;64;p8"/>
          <p:cNvGrpSpPr/>
          <p:nvPr/>
        </p:nvGrpSpPr>
        <p:grpSpPr>
          <a:xfrm>
            <a:off x="713102" y="542675"/>
            <a:ext cx="7717672" cy="4058142"/>
            <a:chOff x="713102" y="542675"/>
            <a:chExt cx="7717672" cy="4058142"/>
          </a:xfrm>
        </p:grpSpPr>
        <p:sp>
          <p:nvSpPr>
            <p:cNvPr id="65" name="Google Shape;65;p8"/>
            <p:cNvSpPr/>
            <p:nvPr/>
          </p:nvSpPr>
          <p:spPr>
            <a:xfrm rot="10800000">
              <a:off x="6453774" y="4329317"/>
              <a:ext cx="19770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66" name="Google Shape;66;p8"/>
            <p:cNvSpPr/>
            <p:nvPr/>
          </p:nvSpPr>
          <p:spPr>
            <a:xfrm rot="10800000">
              <a:off x="713102" y="542675"/>
              <a:ext cx="11919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67" name="Google Shape;67;p8"/>
            <p:cNvSpPr/>
            <p:nvPr/>
          </p:nvSpPr>
          <p:spPr>
            <a:xfrm rot="10800000">
              <a:off x="2026933" y="542675"/>
              <a:ext cx="5589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grpSp>
        <p:nvGrpSpPr>
          <p:cNvPr id="68" name="Google Shape;68;p8"/>
          <p:cNvGrpSpPr/>
          <p:nvPr/>
        </p:nvGrpSpPr>
        <p:grpSpPr>
          <a:xfrm>
            <a:off x="713213" y="406925"/>
            <a:ext cx="7553349" cy="4465400"/>
            <a:chOff x="713213" y="406925"/>
            <a:chExt cx="7553349" cy="4465400"/>
          </a:xfrm>
        </p:grpSpPr>
        <p:sp>
          <p:nvSpPr>
            <p:cNvPr id="69" name="Google Shape;69;p8"/>
            <p:cNvSpPr/>
            <p:nvPr/>
          </p:nvSpPr>
          <p:spPr>
            <a:xfrm rot="10800000">
              <a:off x="713213" y="4600825"/>
              <a:ext cx="1488300" cy="271500"/>
            </a:xfrm>
            <a:prstGeom prst="roundRect">
              <a:avLst>
                <a:gd name="adj" fmla="val 28913"/>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70" name="Google Shape;70;p8"/>
            <p:cNvSpPr/>
            <p:nvPr/>
          </p:nvSpPr>
          <p:spPr>
            <a:xfrm rot="10800000">
              <a:off x="7740363" y="406925"/>
              <a:ext cx="526200" cy="271500"/>
            </a:xfrm>
            <a:prstGeom prst="roundRect">
              <a:avLst>
                <a:gd name="adj" fmla="val 28913"/>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71" name="Google Shape;71;p8"/>
            <p:cNvSpPr/>
            <p:nvPr/>
          </p:nvSpPr>
          <p:spPr>
            <a:xfrm rot="10800000">
              <a:off x="5831875" y="4335325"/>
              <a:ext cx="526200" cy="265500"/>
            </a:xfrm>
            <a:prstGeom prst="roundRect">
              <a:avLst>
                <a:gd name="adj" fmla="val 28913"/>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1"/>
        <p:cNvGrpSpPr/>
        <p:nvPr/>
      </p:nvGrpSpPr>
      <p:grpSpPr>
        <a:xfrm>
          <a:off x="0" y="0"/>
          <a:ext cx="0" cy="0"/>
          <a:chOff x="0" y="0"/>
          <a:chExt cx="0" cy="0"/>
        </a:xfrm>
      </p:grpSpPr>
      <p:sp>
        <p:nvSpPr>
          <p:cNvPr id="82" name="Google Shape;82;p10"/>
          <p:cNvSpPr>
            <a:spLocks noGrp="1"/>
          </p:cNvSpPr>
          <p:nvPr>
            <p:ph type="pic" idx="2"/>
          </p:nvPr>
        </p:nvSpPr>
        <p:spPr>
          <a:xfrm>
            <a:off x="-3301" y="0"/>
            <a:ext cx="9150600" cy="5143500"/>
          </a:xfrm>
          <a:prstGeom prst="rect">
            <a:avLst/>
          </a:prstGeom>
          <a:noFill/>
          <a:ln>
            <a:noFill/>
          </a:ln>
        </p:spPr>
      </p:sp>
      <p:sp>
        <p:nvSpPr>
          <p:cNvPr id="83" name="Google Shape;83;p10"/>
          <p:cNvSpPr txBox="1">
            <a:spLocks noGrp="1"/>
          </p:cNvSpPr>
          <p:nvPr>
            <p:ph type="title"/>
          </p:nvPr>
        </p:nvSpPr>
        <p:spPr>
          <a:xfrm flipH="1">
            <a:off x="1011600" y="4080575"/>
            <a:ext cx="7120800" cy="506400"/>
          </a:xfrm>
          <a:prstGeom prst="rect">
            <a:avLst/>
          </a:prstGeom>
          <a:solidFill>
            <a:schemeClr val="lt1"/>
          </a:solidFill>
        </p:spPr>
        <p:txBody>
          <a:bodyPr spcFirstLastPara="1" wrap="square" lIns="91425" tIns="91425" rIns="91425" bIns="91425" anchor="b" anchorCtr="0">
            <a:noAutofit/>
          </a:bodyPr>
          <a:lstStyle>
            <a:lvl1pPr lvl="0" algn="ctr" rtl="0">
              <a:spcBef>
                <a:spcPts val="0"/>
              </a:spcBef>
              <a:spcAft>
                <a:spcPts val="0"/>
              </a:spcAft>
              <a:buSzPts val="3500"/>
              <a:buNone/>
              <a:defRPr sz="2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4"/>
        <p:cNvGrpSpPr/>
        <p:nvPr/>
      </p:nvGrpSpPr>
      <p:grpSpPr>
        <a:xfrm>
          <a:off x="0" y="0"/>
          <a:ext cx="0" cy="0"/>
          <a:chOff x="0" y="0"/>
          <a:chExt cx="0" cy="0"/>
        </a:xfrm>
      </p:grpSpPr>
      <p:sp>
        <p:nvSpPr>
          <p:cNvPr id="85" name="Google Shape;85;p11"/>
          <p:cNvSpPr txBox="1">
            <a:spLocks noGrp="1"/>
          </p:cNvSpPr>
          <p:nvPr>
            <p:ph type="title" hasCustomPrompt="1"/>
          </p:nvPr>
        </p:nvSpPr>
        <p:spPr>
          <a:xfrm>
            <a:off x="1284000" y="1717674"/>
            <a:ext cx="6576000" cy="1123200"/>
          </a:xfrm>
          <a:prstGeom prst="rect">
            <a:avLst/>
          </a:prstGeom>
          <a:solidFill>
            <a:schemeClr val="accent1"/>
          </a:solidFill>
        </p:spPr>
        <p:txBody>
          <a:bodyPr spcFirstLastPara="1" wrap="square" lIns="91425" tIns="91425" rIns="91425" bIns="91425" anchor="b" anchorCtr="0">
            <a:noAutofit/>
          </a:bodyPr>
          <a:lstStyle>
            <a:lvl1pPr lvl="0" algn="ctr">
              <a:lnSpc>
                <a:spcPct val="100000"/>
              </a:lnSpc>
              <a:spcBef>
                <a:spcPts val="0"/>
              </a:spcBef>
              <a:spcAft>
                <a:spcPts val="0"/>
              </a:spcAft>
              <a:buSzPts val="9600"/>
              <a:buNone/>
              <a:defRPr sz="6000">
                <a:latin typeface="Golos Text Medium"/>
                <a:ea typeface="Golos Text Medium"/>
                <a:cs typeface="Golos Text Medium"/>
                <a:sym typeface="Golos Text Medium"/>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6" name="Google Shape;86;p11"/>
          <p:cNvSpPr txBox="1">
            <a:spLocks noGrp="1"/>
          </p:cNvSpPr>
          <p:nvPr>
            <p:ph type="subTitle" idx="1"/>
          </p:nvPr>
        </p:nvSpPr>
        <p:spPr>
          <a:xfrm>
            <a:off x="1554450" y="2993513"/>
            <a:ext cx="6035100" cy="4323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grpSp>
        <p:nvGrpSpPr>
          <p:cNvPr id="87" name="Google Shape;87;p11"/>
          <p:cNvGrpSpPr/>
          <p:nvPr/>
        </p:nvGrpSpPr>
        <p:grpSpPr>
          <a:xfrm>
            <a:off x="451575" y="332748"/>
            <a:ext cx="7495575" cy="4327627"/>
            <a:chOff x="451575" y="332748"/>
            <a:chExt cx="7495575" cy="4327627"/>
          </a:xfrm>
        </p:grpSpPr>
        <p:sp>
          <p:nvSpPr>
            <p:cNvPr id="88" name="Google Shape;88;p11"/>
            <p:cNvSpPr/>
            <p:nvPr/>
          </p:nvSpPr>
          <p:spPr>
            <a:xfrm flipH="1">
              <a:off x="451575" y="332748"/>
              <a:ext cx="20823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89" name="Google Shape;89;p11"/>
            <p:cNvSpPr/>
            <p:nvPr/>
          </p:nvSpPr>
          <p:spPr>
            <a:xfrm flipH="1">
              <a:off x="6523050" y="4386752"/>
              <a:ext cx="14241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90" name="Google Shape;90;p11"/>
            <p:cNvSpPr/>
            <p:nvPr/>
          </p:nvSpPr>
          <p:spPr>
            <a:xfrm flipH="1">
              <a:off x="5963550" y="4388875"/>
              <a:ext cx="4563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grpSp>
        <p:nvGrpSpPr>
          <p:cNvPr id="91" name="Google Shape;91;p11"/>
          <p:cNvGrpSpPr/>
          <p:nvPr/>
        </p:nvGrpSpPr>
        <p:grpSpPr>
          <a:xfrm>
            <a:off x="375300" y="330725"/>
            <a:ext cx="8055625" cy="4657175"/>
            <a:chOff x="375300" y="330725"/>
            <a:chExt cx="8055625" cy="4657175"/>
          </a:xfrm>
        </p:grpSpPr>
        <p:sp>
          <p:nvSpPr>
            <p:cNvPr id="92" name="Google Shape;92;p11"/>
            <p:cNvSpPr/>
            <p:nvPr/>
          </p:nvSpPr>
          <p:spPr>
            <a:xfrm flipH="1">
              <a:off x="7904725" y="584700"/>
              <a:ext cx="526200" cy="271500"/>
            </a:xfrm>
            <a:prstGeom prst="roundRect">
              <a:avLst>
                <a:gd name="adj" fmla="val 28913"/>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93" name="Google Shape;93;p11"/>
            <p:cNvSpPr/>
            <p:nvPr/>
          </p:nvSpPr>
          <p:spPr>
            <a:xfrm flipH="1">
              <a:off x="375300" y="4716400"/>
              <a:ext cx="960000" cy="271500"/>
            </a:xfrm>
            <a:prstGeom prst="roundRect">
              <a:avLst>
                <a:gd name="adj" fmla="val 28913"/>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94" name="Google Shape;94;p11"/>
            <p:cNvSpPr/>
            <p:nvPr/>
          </p:nvSpPr>
          <p:spPr>
            <a:xfrm flipH="1">
              <a:off x="2649775" y="330725"/>
              <a:ext cx="526200" cy="271500"/>
            </a:xfrm>
            <a:prstGeom prst="roundRect">
              <a:avLst>
                <a:gd name="adj" fmla="val 28913"/>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95" name="Google Shape;95;p11"/>
            <p:cNvSpPr/>
            <p:nvPr/>
          </p:nvSpPr>
          <p:spPr>
            <a:xfrm flipH="1">
              <a:off x="6630700" y="584700"/>
              <a:ext cx="1163400" cy="271500"/>
            </a:xfrm>
            <a:prstGeom prst="roundRect">
              <a:avLst>
                <a:gd name="adj" fmla="val 28913"/>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3.xml"/><Relationship Id="rId1"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42677"/>
            <a:ext cx="7717500" cy="5727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1pPr>
            <a:lvl2pPr lvl="1" rtl="0">
              <a:lnSpc>
                <a:spcPct val="100000"/>
              </a:lnSpc>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2pPr>
            <a:lvl3pPr lvl="2" rtl="0">
              <a:lnSpc>
                <a:spcPct val="100000"/>
              </a:lnSpc>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3pPr>
            <a:lvl4pPr lvl="3" rtl="0">
              <a:lnSpc>
                <a:spcPct val="100000"/>
              </a:lnSpc>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4pPr>
            <a:lvl5pPr lvl="4" rtl="0">
              <a:lnSpc>
                <a:spcPct val="100000"/>
              </a:lnSpc>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5pPr>
            <a:lvl6pPr lvl="5" rtl="0">
              <a:lnSpc>
                <a:spcPct val="100000"/>
              </a:lnSpc>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6pPr>
            <a:lvl7pPr lvl="6" rtl="0">
              <a:lnSpc>
                <a:spcPct val="100000"/>
              </a:lnSpc>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7pPr>
            <a:lvl8pPr lvl="7" rtl="0">
              <a:lnSpc>
                <a:spcPct val="100000"/>
              </a:lnSpc>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8pPr>
            <a:lvl9pPr lvl="8" rtl="0">
              <a:lnSpc>
                <a:spcPct val="100000"/>
              </a:lnSpc>
              <a:spcBef>
                <a:spcPts val="0"/>
              </a:spcBef>
              <a:spcAft>
                <a:spcPts val="0"/>
              </a:spcAft>
              <a:buClr>
                <a:schemeClr val="dk1"/>
              </a:buClr>
              <a:buSzPts val="3500"/>
              <a:buFont typeface="Golos Text"/>
              <a:buNone/>
              <a:defRPr sz="3500">
                <a:solidFill>
                  <a:schemeClr val="dk1"/>
                </a:solidFill>
                <a:latin typeface="Golos Text"/>
                <a:ea typeface="Golos Text"/>
                <a:cs typeface="Golos Text"/>
                <a:sym typeface="Golos Text"/>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marL="914400" lvl="1"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00000"/>
              </a:lnSpc>
              <a:spcBef>
                <a:spcPts val="1600"/>
              </a:spcBef>
              <a:spcAft>
                <a:spcPts val="160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 id="2147483659" r:id="rId11"/>
    <p:sldLayoutId id="2147483660" r:id="rId12"/>
    <p:sldLayoutId id="2147483661" r:id="rId13"/>
    <p:sldLayoutId id="2147483662"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4" r:id="rId30"/>
    <p:sldLayoutId id="2147483685" r:id="rId3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39"/>
        <p:cNvGrpSpPr/>
        <p:nvPr/>
      </p:nvGrpSpPr>
      <p:grpSpPr>
        <a:xfrm>
          <a:off x="0" y="0"/>
          <a:ext cx="0" cy="0"/>
          <a:chOff x="0" y="0"/>
          <a:chExt cx="0" cy="0"/>
        </a:xfrm>
      </p:grpSpPr>
      <p:sp>
        <p:nvSpPr>
          <p:cNvPr id="340" name="Google Shape;340;p3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41" name="Google Shape;341;p3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0" r:id="rId1"/>
    <p:sldLayoutId id="2147483681"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2.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hyperlink" Target="https://docs.google.com/spreadsheets/d/1h3cjBB4B7ybHuMo1sw5EHcBsGoVzgqGQgJWEH1FTYQ0/copy#gid=1654711040"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3.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hyperlink" Target="https://docs.google.com/spreadsheets/d/1h3cjBB4B7ybHuMo1sw5EHcBsGoVzgqGQgJWEH1FTYQ0/copy#gid=817673289"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11.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hyperlink" Target="https://www.freepik.com/free-photo/top-view-online-shopping-concept_8967720.htm/?utm_source=slidesgo_template&amp;utm_medium=referral-link&amp;utm_campaign=sg_resources&amp;utm_content=freepik" TargetMode="External"/><Relationship Id="rId7" Type="http://schemas.openxmlformats.org/officeDocument/2006/relationships/hyperlink" Target="https://www.freepik.com/free-photo/man-black-suit-having-his-arms-crossed_6447109.htm/?utm_source=slidesgo_template&amp;utm_medium=referral-link&amp;utm_campaign=sg_resources&amp;utm_content=freepik" TargetMode="External"/><Relationship Id="rId2" Type="http://schemas.openxmlformats.org/officeDocument/2006/relationships/notesSlide" Target="../notesSlides/notesSlide37.xml"/><Relationship Id="rId1" Type="http://schemas.openxmlformats.org/officeDocument/2006/relationships/slideLayout" Target="../slideLayouts/slideLayout14.xml"/><Relationship Id="rId6" Type="http://schemas.openxmlformats.org/officeDocument/2006/relationships/hyperlink" Target="https://www.freepik.com/free-photo/high-angle-woman-working-ipad_37127709.htm/?utm_source=slidesgo_template&amp;utm_medium=referral-link&amp;utm_campaign=sg_resources&amp;utm_content=freepik" TargetMode="External"/><Relationship Id="rId5" Type="http://schemas.openxmlformats.org/officeDocument/2006/relationships/hyperlink" Target="https://www.freepik.com/free-photo/easy-wireless-yechnology-payment_18493696.htm/?utm_source=slidesgo_template&amp;utm_medium=referral-link&amp;utm_campaign=sg_resources&amp;utm_content=freepik" TargetMode="External"/><Relationship Id="rId4" Type="http://schemas.openxmlformats.org/officeDocument/2006/relationships/hyperlink" Target="https://www.freepik.com/free-photo/close-up-person-doing-online-shopping_20034639.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8.xml"/><Relationship Id="rId1" Type="http://schemas.openxmlformats.org/officeDocument/2006/relationships/slideLayout" Target="../slideLayouts/slideLayout33.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5.xml"/></Relationships>
</file>

<file path=ppt/slides/_rels/slide3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9.xml"/><Relationship Id="rId1" Type="http://schemas.openxmlformats.org/officeDocument/2006/relationships/slideLayout" Target="../slideLayouts/slideLayout33.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3" Type="http://schemas.openxmlformats.org/officeDocument/2006/relationships/hyperlink" Target="https://fonts.google.com/specimen/Golos+Text" TargetMode="External"/><Relationship Id="rId2" Type="http://schemas.openxmlformats.org/officeDocument/2006/relationships/notesSlide" Target="../notesSlides/notesSlide40.xml"/><Relationship Id="rId1" Type="http://schemas.openxmlformats.org/officeDocument/2006/relationships/slideLayout" Target="../slideLayouts/slideLayout33.xml"/><Relationship Id="rId4" Type="http://schemas.openxmlformats.org/officeDocument/2006/relationships/hyperlink" Target="https://fonts.google.com/specimen/Poppins"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33.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5.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4.png"/><Relationship Id="rId4" Type="http://schemas.openxmlformats.org/officeDocument/2006/relationships/image" Target="../media/image12.png"/><Relationship Id="rId9"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2.xml"/><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48.xml"/><Relationship Id="rId1" Type="http://schemas.openxmlformats.org/officeDocument/2006/relationships/slideLayout" Target="../slideLayouts/slideLayout3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3.xml"/></Relationships>
</file>

<file path=ppt/slides/_rels/slide5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5.xml"/><Relationship Id="rId1" Type="http://schemas.openxmlformats.org/officeDocument/2006/relationships/slideLayout" Target="../slideLayouts/slideLayout32.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37"/>
          <p:cNvSpPr/>
          <p:nvPr/>
        </p:nvSpPr>
        <p:spPr>
          <a:xfrm>
            <a:off x="4828091" y="869581"/>
            <a:ext cx="4091726" cy="3262800"/>
          </a:xfrm>
          <a:prstGeom prst="roundRect">
            <a:avLst>
              <a:gd name="adj" fmla="val 6235"/>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sym typeface="Anaheim"/>
            </a:endParaRPr>
          </a:p>
        </p:txBody>
      </p:sp>
      <p:sp>
        <p:nvSpPr>
          <p:cNvPr id="350" name="Google Shape;350;p37"/>
          <p:cNvSpPr txBox="1">
            <a:spLocks noGrp="1"/>
          </p:cNvSpPr>
          <p:nvPr>
            <p:ph type="ctrTitle"/>
          </p:nvPr>
        </p:nvSpPr>
        <p:spPr>
          <a:xfrm>
            <a:off x="49866" y="869581"/>
            <a:ext cx="4728324" cy="2635447"/>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ru-RU" sz="5000" b="1" dirty="0">
                <a:latin typeface="Tahoma" panose="020B0604030504040204" pitchFamily="34" charset="0"/>
                <a:ea typeface="Tahoma" panose="020B0604030504040204" pitchFamily="34" charset="0"/>
                <a:cs typeface="Tahoma" panose="020B0604030504040204" pitchFamily="34" charset="0"/>
                <a:sym typeface="Golos Text Medium"/>
              </a:rPr>
              <a:t>Отчёт по практике в ОАО «КУМЗ»</a:t>
            </a:r>
            <a:endParaRPr sz="5000" dirty="0">
              <a:latin typeface="Tahoma" panose="020B0604030504040204" pitchFamily="34" charset="0"/>
              <a:ea typeface="Tahoma" panose="020B0604030504040204" pitchFamily="34" charset="0"/>
              <a:cs typeface="Tahoma" panose="020B0604030504040204" pitchFamily="34" charset="0"/>
              <a:sym typeface="Golos Text Medium"/>
            </a:endParaRPr>
          </a:p>
        </p:txBody>
      </p:sp>
      <p:sp>
        <p:nvSpPr>
          <p:cNvPr id="351" name="Google Shape;351;p37"/>
          <p:cNvSpPr txBox="1">
            <a:spLocks noGrp="1"/>
          </p:cNvSpPr>
          <p:nvPr>
            <p:ph type="subTitle" idx="1"/>
          </p:nvPr>
        </p:nvSpPr>
        <p:spPr>
          <a:xfrm>
            <a:off x="224183" y="4094281"/>
            <a:ext cx="3455894" cy="5615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latin typeface="Tahoma" panose="020B0604030504040204" pitchFamily="34" charset="0"/>
                <a:ea typeface="Tahoma" panose="020B0604030504040204" pitchFamily="34" charset="0"/>
                <a:cs typeface="Tahoma" panose="020B0604030504040204" pitchFamily="34" charset="0"/>
              </a:rPr>
              <a:t>Выполнил: студент группы ИСиП-402,</a:t>
            </a:r>
            <a:br>
              <a:rPr lang="ru-RU" dirty="0">
                <a:latin typeface="Tahoma" panose="020B0604030504040204" pitchFamily="34" charset="0"/>
                <a:ea typeface="Tahoma" panose="020B0604030504040204" pitchFamily="34" charset="0"/>
                <a:cs typeface="Tahoma" panose="020B0604030504040204" pitchFamily="34" charset="0"/>
              </a:rPr>
            </a:br>
            <a:r>
              <a:rPr lang="ru-RU" dirty="0">
                <a:latin typeface="Tahoma" panose="020B0604030504040204" pitchFamily="34" charset="0"/>
                <a:ea typeface="Tahoma" panose="020B0604030504040204" pitchFamily="34" charset="0"/>
                <a:cs typeface="Tahoma" panose="020B0604030504040204" pitchFamily="34" charset="0"/>
              </a:rPr>
              <a:t>Макеевский Никита</a:t>
            </a:r>
            <a:endParaRPr dirty="0">
              <a:latin typeface="Tahoma" panose="020B0604030504040204" pitchFamily="34" charset="0"/>
              <a:ea typeface="Tahoma" panose="020B0604030504040204" pitchFamily="34" charset="0"/>
              <a:cs typeface="Tahoma" panose="020B0604030504040204" pitchFamily="34" charset="0"/>
            </a:endParaRPr>
          </a:p>
        </p:txBody>
      </p:sp>
      <p:grpSp>
        <p:nvGrpSpPr>
          <p:cNvPr id="4" name="Группа 3">
            <a:extLst>
              <a:ext uri="{FF2B5EF4-FFF2-40B4-BE49-F238E27FC236}">
                <a16:creationId xmlns:a16="http://schemas.microsoft.com/office/drawing/2014/main" id="{F6BAEA20-9756-04D5-2768-3B5D9E97EA40}"/>
              </a:ext>
            </a:extLst>
          </p:cNvPr>
          <p:cNvGrpSpPr/>
          <p:nvPr/>
        </p:nvGrpSpPr>
        <p:grpSpPr>
          <a:xfrm>
            <a:off x="4869374" y="964877"/>
            <a:ext cx="4021041" cy="1698675"/>
            <a:chOff x="4830305" y="877595"/>
            <a:chExt cx="4137463" cy="1747857"/>
          </a:xfrm>
        </p:grpSpPr>
        <p:sp>
          <p:nvSpPr>
            <p:cNvPr id="2" name="Google Shape;349;p37">
              <a:extLst>
                <a:ext uri="{FF2B5EF4-FFF2-40B4-BE49-F238E27FC236}">
                  <a16:creationId xmlns:a16="http://schemas.microsoft.com/office/drawing/2014/main" id="{CD061633-3DDC-F13E-3544-891620393221}"/>
                </a:ext>
              </a:extLst>
            </p:cNvPr>
            <p:cNvSpPr/>
            <p:nvPr/>
          </p:nvSpPr>
          <p:spPr>
            <a:xfrm>
              <a:off x="4830305" y="877595"/>
              <a:ext cx="2043017" cy="1747857"/>
            </a:xfrm>
            <a:prstGeom prst="roundRect">
              <a:avLst>
                <a:gd name="adj" fmla="val 6235"/>
              </a:avLst>
            </a:prstGeom>
            <a:solidFill>
              <a:schemeClr val="dk2"/>
            </a:solidFill>
            <a:ln w="9525" cap="flat" cmpd="sng">
              <a:solidFill>
                <a:schemeClr val="l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Tahoma" panose="020B0604030504040204" pitchFamily="34" charset="0"/>
                <a:ea typeface="Tahoma" panose="020B0604030504040204" pitchFamily="34" charset="0"/>
                <a:cs typeface="Tahoma" panose="020B0604030504040204" pitchFamily="34" charset="0"/>
                <a:sym typeface="Anaheim"/>
              </a:endParaRPr>
            </a:p>
          </p:txBody>
        </p:sp>
        <p:sp>
          <p:nvSpPr>
            <p:cNvPr id="3" name="Google Shape;349;p37">
              <a:extLst>
                <a:ext uri="{FF2B5EF4-FFF2-40B4-BE49-F238E27FC236}">
                  <a16:creationId xmlns:a16="http://schemas.microsoft.com/office/drawing/2014/main" id="{66BE304D-6869-E6F5-BDA4-8804967D7412}"/>
                </a:ext>
              </a:extLst>
            </p:cNvPr>
            <p:cNvSpPr/>
            <p:nvPr/>
          </p:nvSpPr>
          <p:spPr>
            <a:xfrm>
              <a:off x="6919058" y="877595"/>
              <a:ext cx="2048710" cy="1747857"/>
            </a:xfrm>
            <a:prstGeom prst="roundRect">
              <a:avLst>
                <a:gd name="adj" fmla="val 6235"/>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sym typeface="Anaheim"/>
              </a:endParaRPr>
            </a:p>
          </p:txBody>
        </p:sp>
      </p:grpSp>
      <p:sp>
        <p:nvSpPr>
          <p:cNvPr id="5" name="Google Shape;350;p37">
            <a:extLst>
              <a:ext uri="{FF2B5EF4-FFF2-40B4-BE49-F238E27FC236}">
                <a16:creationId xmlns:a16="http://schemas.microsoft.com/office/drawing/2014/main" id="{0FC018B0-AE89-11AC-50D7-ED842C316BE2}"/>
              </a:ext>
            </a:extLst>
          </p:cNvPr>
          <p:cNvSpPr txBox="1">
            <a:spLocks/>
          </p:cNvSpPr>
          <p:nvPr/>
        </p:nvSpPr>
        <p:spPr>
          <a:xfrm>
            <a:off x="4828090" y="2416175"/>
            <a:ext cx="882427" cy="3111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191919"/>
              </a:buClr>
              <a:buSzPts val="5200"/>
              <a:buFont typeface="Golos Text"/>
              <a:buNone/>
              <a:defRPr sz="5500" b="0" i="0" u="none" strike="noStrike" cap="none">
                <a:solidFill>
                  <a:schemeClr val="dk1"/>
                </a:solidFill>
                <a:latin typeface="Golos Text"/>
                <a:ea typeface="Golos Text"/>
                <a:cs typeface="Golos Text"/>
                <a:sym typeface="Golos Text"/>
              </a:defRPr>
            </a:lvl1pPr>
            <a:lvl2pPr marR="0" lvl="1" algn="ctr" rtl="0">
              <a:lnSpc>
                <a:spcPct val="100000"/>
              </a:lnSpc>
              <a:spcBef>
                <a:spcPts val="0"/>
              </a:spcBef>
              <a:spcAft>
                <a:spcPts val="0"/>
              </a:spcAft>
              <a:buClr>
                <a:srgbClr val="191919"/>
              </a:buClr>
              <a:buSzPts val="5200"/>
              <a:buFont typeface="Golos Text"/>
              <a:buNone/>
              <a:defRPr sz="5200" b="0" i="0" u="none" strike="noStrike" cap="none">
                <a:solidFill>
                  <a:srgbClr val="191919"/>
                </a:solidFill>
                <a:latin typeface="Golos Text"/>
                <a:ea typeface="Golos Text"/>
                <a:cs typeface="Golos Text"/>
                <a:sym typeface="Golos Text"/>
              </a:defRPr>
            </a:lvl2pPr>
            <a:lvl3pPr marR="0" lvl="2" algn="ctr" rtl="0">
              <a:lnSpc>
                <a:spcPct val="100000"/>
              </a:lnSpc>
              <a:spcBef>
                <a:spcPts val="0"/>
              </a:spcBef>
              <a:spcAft>
                <a:spcPts val="0"/>
              </a:spcAft>
              <a:buClr>
                <a:srgbClr val="191919"/>
              </a:buClr>
              <a:buSzPts val="5200"/>
              <a:buFont typeface="Golos Text"/>
              <a:buNone/>
              <a:defRPr sz="5200" b="0" i="0" u="none" strike="noStrike" cap="none">
                <a:solidFill>
                  <a:srgbClr val="191919"/>
                </a:solidFill>
                <a:latin typeface="Golos Text"/>
                <a:ea typeface="Golos Text"/>
                <a:cs typeface="Golos Text"/>
                <a:sym typeface="Golos Text"/>
              </a:defRPr>
            </a:lvl3pPr>
            <a:lvl4pPr marR="0" lvl="3" algn="ctr" rtl="0">
              <a:lnSpc>
                <a:spcPct val="100000"/>
              </a:lnSpc>
              <a:spcBef>
                <a:spcPts val="0"/>
              </a:spcBef>
              <a:spcAft>
                <a:spcPts val="0"/>
              </a:spcAft>
              <a:buClr>
                <a:srgbClr val="191919"/>
              </a:buClr>
              <a:buSzPts val="5200"/>
              <a:buFont typeface="Golos Text"/>
              <a:buNone/>
              <a:defRPr sz="5200" b="0" i="0" u="none" strike="noStrike" cap="none">
                <a:solidFill>
                  <a:srgbClr val="191919"/>
                </a:solidFill>
                <a:latin typeface="Golos Text"/>
                <a:ea typeface="Golos Text"/>
                <a:cs typeface="Golos Text"/>
                <a:sym typeface="Golos Text"/>
              </a:defRPr>
            </a:lvl4pPr>
            <a:lvl5pPr marR="0" lvl="4" algn="ctr" rtl="0">
              <a:lnSpc>
                <a:spcPct val="100000"/>
              </a:lnSpc>
              <a:spcBef>
                <a:spcPts val="0"/>
              </a:spcBef>
              <a:spcAft>
                <a:spcPts val="0"/>
              </a:spcAft>
              <a:buClr>
                <a:srgbClr val="191919"/>
              </a:buClr>
              <a:buSzPts val="5200"/>
              <a:buFont typeface="Golos Text"/>
              <a:buNone/>
              <a:defRPr sz="5200" b="0" i="0" u="none" strike="noStrike" cap="none">
                <a:solidFill>
                  <a:srgbClr val="191919"/>
                </a:solidFill>
                <a:latin typeface="Golos Text"/>
                <a:ea typeface="Golos Text"/>
                <a:cs typeface="Golos Text"/>
                <a:sym typeface="Golos Text"/>
              </a:defRPr>
            </a:lvl5pPr>
            <a:lvl6pPr marR="0" lvl="5" algn="ctr" rtl="0">
              <a:lnSpc>
                <a:spcPct val="100000"/>
              </a:lnSpc>
              <a:spcBef>
                <a:spcPts val="0"/>
              </a:spcBef>
              <a:spcAft>
                <a:spcPts val="0"/>
              </a:spcAft>
              <a:buClr>
                <a:srgbClr val="191919"/>
              </a:buClr>
              <a:buSzPts val="5200"/>
              <a:buFont typeface="Golos Text"/>
              <a:buNone/>
              <a:defRPr sz="5200" b="0" i="0" u="none" strike="noStrike" cap="none">
                <a:solidFill>
                  <a:srgbClr val="191919"/>
                </a:solidFill>
                <a:latin typeface="Golos Text"/>
                <a:ea typeface="Golos Text"/>
                <a:cs typeface="Golos Text"/>
                <a:sym typeface="Golos Text"/>
              </a:defRPr>
            </a:lvl6pPr>
            <a:lvl7pPr marR="0" lvl="6" algn="ctr" rtl="0">
              <a:lnSpc>
                <a:spcPct val="100000"/>
              </a:lnSpc>
              <a:spcBef>
                <a:spcPts val="0"/>
              </a:spcBef>
              <a:spcAft>
                <a:spcPts val="0"/>
              </a:spcAft>
              <a:buClr>
                <a:srgbClr val="191919"/>
              </a:buClr>
              <a:buSzPts val="5200"/>
              <a:buFont typeface="Golos Text"/>
              <a:buNone/>
              <a:defRPr sz="5200" b="0" i="0" u="none" strike="noStrike" cap="none">
                <a:solidFill>
                  <a:srgbClr val="191919"/>
                </a:solidFill>
                <a:latin typeface="Golos Text"/>
                <a:ea typeface="Golos Text"/>
                <a:cs typeface="Golos Text"/>
                <a:sym typeface="Golos Text"/>
              </a:defRPr>
            </a:lvl7pPr>
            <a:lvl8pPr marR="0" lvl="7" algn="ctr" rtl="0">
              <a:lnSpc>
                <a:spcPct val="100000"/>
              </a:lnSpc>
              <a:spcBef>
                <a:spcPts val="0"/>
              </a:spcBef>
              <a:spcAft>
                <a:spcPts val="0"/>
              </a:spcAft>
              <a:buClr>
                <a:srgbClr val="191919"/>
              </a:buClr>
              <a:buSzPts val="5200"/>
              <a:buFont typeface="Golos Text"/>
              <a:buNone/>
              <a:defRPr sz="5200" b="0" i="0" u="none" strike="noStrike" cap="none">
                <a:solidFill>
                  <a:srgbClr val="191919"/>
                </a:solidFill>
                <a:latin typeface="Golos Text"/>
                <a:ea typeface="Golos Text"/>
                <a:cs typeface="Golos Text"/>
                <a:sym typeface="Golos Text"/>
              </a:defRPr>
            </a:lvl8pPr>
            <a:lvl9pPr marR="0" lvl="8" algn="ctr" rtl="0">
              <a:lnSpc>
                <a:spcPct val="100000"/>
              </a:lnSpc>
              <a:spcBef>
                <a:spcPts val="0"/>
              </a:spcBef>
              <a:spcAft>
                <a:spcPts val="0"/>
              </a:spcAft>
              <a:buClr>
                <a:srgbClr val="191919"/>
              </a:buClr>
              <a:buSzPts val="5200"/>
              <a:buFont typeface="Golos Text"/>
              <a:buNone/>
              <a:defRPr sz="5200" b="0" i="0" u="none" strike="noStrike" cap="none">
                <a:solidFill>
                  <a:srgbClr val="191919"/>
                </a:solidFill>
                <a:latin typeface="Golos Text"/>
                <a:ea typeface="Golos Text"/>
                <a:cs typeface="Golos Text"/>
                <a:sym typeface="Golos Text"/>
              </a:defRPr>
            </a:lvl9pPr>
          </a:lstStyle>
          <a:p>
            <a:r>
              <a:rPr lang="en-US" sz="1600" b="1" dirty="0">
                <a:solidFill>
                  <a:srgbClr val="A23C10"/>
                </a:solidFill>
                <a:latin typeface="Tahoma" panose="020B0604030504040204" pitchFamily="34" charset="0"/>
                <a:ea typeface="Tahoma" panose="020B0604030504040204" pitchFamily="34" charset="0"/>
                <a:cs typeface="Tahoma" panose="020B0604030504040204" pitchFamily="34" charset="0"/>
                <a:sym typeface="Golos Text Medium"/>
              </a:rPr>
              <a:t>cam 1</a:t>
            </a:r>
            <a:r>
              <a:rPr lang="ru-RU" sz="1600" b="1" dirty="0">
                <a:solidFill>
                  <a:srgbClr val="A23C10"/>
                </a:solidFill>
                <a:latin typeface="Tahoma" panose="020B0604030504040204" pitchFamily="34" charset="0"/>
                <a:ea typeface="Tahoma" panose="020B0604030504040204" pitchFamily="34" charset="0"/>
                <a:cs typeface="Tahoma" panose="020B0604030504040204" pitchFamily="34" charset="0"/>
                <a:sym typeface="Golos Text Medium"/>
              </a:rPr>
              <a:t> </a:t>
            </a:r>
          </a:p>
        </p:txBody>
      </p:sp>
      <p:sp>
        <p:nvSpPr>
          <p:cNvPr id="6" name="Google Shape;350;p37">
            <a:extLst>
              <a:ext uri="{FF2B5EF4-FFF2-40B4-BE49-F238E27FC236}">
                <a16:creationId xmlns:a16="http://schemas.microsoft.com/office/drawing/2014/main" id="{0028B31B-3CDD-872E-E3BE-83FFA375D7A6}"/>
              </a:ext>
            </a:extLst>
          </p:cNvPr>
          <p:cNvSpPr txBox="1">
            <a:spLocks/>
          </p:cNvSpPr>
          <p:nvPr/>
        </p:nvSpPr>
        <p:spPr>
          <a:xfrm>
            <a:off x="6854904" y="2416175"/>
            <a:ext cx="882426" cy="3111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191919"/>
              </a:buClr>
              <a:buSzPts val="5200"/>
              <a:buFont typeface="Golos Text"/>
              <a:buNone/>
              <a:defRPr sz="5500" b="0" i="0" u="none" strike="noStrike" cap="none">
                <a:solidFill>
                  <a:schemeClr val="dk1"/>
                </a:solidFill>
                <a:latin typeface="Golos Text"/>
                <a:ea typeface="Golos Text"/>
                <a:cs typeface="Golos Text"/>
                <a:sym typeface="Golos Text"/>
              </a:defRPr>
            </a:lvl1pPr>
            <a:lvl2pPr marR="0" lvl="1" algn="ctr" rtl="0">
              <a:lnSpc>
                <a:spcPct val="100000"/>
              </a:lnSpc>
              <a:spcBef>
                <a:spcPts val="0"/>
              </a:spcBef>
              <a:spcAft>
                <a:spcPts val="0"/>
              </a:spcAft>
              <a:buClr>
                <a:srgbClr val="191919"/>
              </a:buClr>
              <a:buSzPts val="5200"/>
              <a:buFont typeface="Golos Text"/>
              <a:buNone/>
              <a:defRPr sz="5200" b="0" i="0" u="none" strike="noStrike" cap="none">
                <a:solidFill>
                  <a:srgbClr val="191919"/>
                </a:solidFill>
                <a:latin typeface="Golos Text"/>
                <a:ea typeface="Golos Text"/>
                <a:cs typeface="Golos Text"/>
                <a:sym typeface="Golos Text"/>
              </a:defRPr>
            </a:lvl2pPr>
            <a:lvl3pPr marR="0" lvl="2" algn="ctr" rtl="0">
              <a:lnSpc>
                <a:spcPct val="100000"/>
              </a:lnSpc>
              <a:spcBef>
                <a:spcPts val="0"/>
              </a:spcBef>
              <a:spcAft>
                <a:spcPts val="0"/>
              </a:spcAft>
              <a:buClr>
                <a:srgbClr val="191919"/>
              </a:buClr>
              <a:buSzPts val="5200"/>
              <a:buFont typeface="Golos Text"/>
              <a:buNone/>
              <a:defRPr sz="5200" b="0" i="0" u="none" strike="noStrike" cap="none">
                <a:solidFill>
                  <a:srgbClr val="191919"/>
                </a:solidFill>
                <a:latin typeface="Golos Text"/>
                <a:ea typeface="Golos Text"/>
                <a:cs typeface="Golos Text"/>
                <a:sym typeface="Golos Text"/>
              </a:defRPr>
            </a:lvl3pPr>
            <a:lvl4pPr marR="0" lvl="3" algn="ctr" rtl="0">
              <a:lnSpc>
                <a:spcPct val="100000"/>
              </a:lnSpc>
              <a:spcBef>
                <a:spcPts val="0"/>
              </a:spcBef>
              <a:spcAft>
                <a:spcPts val="0"/>
              </a:spcAft>
              <a:buClr>
                <a:srgbClr val="191919"/>
              </a:buClr>
              <a:buSzPts val="5200"/>
              <a:buFont typeface="Golos Text"/>
              <a:buNone/>
              <a:defRPr sz="5200" b="0" i="0" u="none" strike="noStrike" cap="none">
                <a:solidFill>
                  <a:srgbClr val="191919"/>
                </a:solidFill>
                <a:latin typeface="Golos Text"/>
                <a:ea typeface="Golos Text"/>
                <a:cs typeface="Golos Text"/>
                <a:sym typeface="Golos Text"/>
              </a:defRPr>
            </a:lvl4pPr>
            <a:lvl5pPr marR="0" lvl="4" algn="ctr" rtl="0">
              <a:lnSpc>
                <a:spcPct val="100000"/>
              </a:lnSpc>
              <a:spcBef>
                <a:spcPts val="0"/>
              </a:spcBef>
              <a:spcAft>
                <a:spcPts val="0"/>
              </a:spcAft>
              <a:buClr>
                <a:srgbClr val="191919"/>
              </a:buClr>
              <a:buSzPts val="5200"/>
              <a:buFont typeface="Golos Text"/>
              <a:buNone/>
              <a:defRPr sz="5200" b="0" i="0" u="none" strike="noStrike" cap="none">
                <a:solidFill>
                  <a:srgbClr val="191919"/>
                </a:solidFill>
                <a:latin typeface="Golos Text"/>
                <a:ea typeface="Golos Text"/>
                <a:cs typeface="Golos Text"/>
                <a:sym typeface="Golos Text"/>
              </a:defRPr>
            </a:lvl5pPr>
            <a:lvl6pPr marR="0" lvl="5" algn="ctr" rtl="0">
              <a:lnSpc>
                <a:spcPct val="100000"/>
              </a:lnSpc>
              <a:spcBef>
                <a:spcPts val="0"/>
              </a:spcBef>
              <a:spcAft>
                <a:spcPts val="0"/>
              </a:spcAft>
              <a:buClr>
                <a:srgbClr val="191919"/>
              </a:buClr>
              <a:buSzPts val="5200"/>
              <a:buFont typeface="Golos Text"/>
              <a:buNone/>
              <a:defRPr sz="5200" b="0" i="0" u="none" strike="noStrike" cap="none">
                <a:solidFill>
                  <a:srgbClr val="191919"/>
                </a:solidFill>
                <a:latin typeface="Golos Text"/>
                <a:ea typeface="Golos Text"/>
                <a:cs typeface="Golos Text"/>
                <a:sym typeface="Golos Text"/>
              </a:defRPr>
            </a:lvl6pPr>
            <a:lvl7pPr marR="0" lvl="6" algn="ctr" rtl="0">
              <a:lnSpc>
                <a:spcPct val="100000"/>
              </a:lnSpc>
              <a:spcBef>
                <a:spcPts val="0"/>
              </a:spcBef>
              <a:spcAft>
                <a:spcPts val="0"/>
              </a:spcAft>
              <a:buClr>
                <a:srgbClr val="191919"/>
              </a:buClr>
              <a:buSzPts val="5200"/>
              <a:buFont typeface="Golos Text"/>
              <a:buNone/>
              <a:defRPr sz="5200" b="0" i="0" u="none" strike="noStrike" cap="none">
                <a:solidFill>
                  <a:srgbClr val="191919"/>
                </a:solidFill>
                <a:latin typeface="Golos Text"/>
                <a:ea typeface="Golos Text"/>
                <a:cs typeface="Golos Text"/>
                <a:sym typeface="Golos Text"/>
              </a:defRPr>
            </a:lvl7pPr>
            <a:lvl8pPr marR="0" lvl="7" algn="ctr" rtl="0">
              <a:lnSpc>
                <a:spcPct val="100000"/>
              </a:lnSpc>
              <a:spcBef>
                <a:spcPts val="0"/>
              </a:spcBef>
              <a:spcAft>
                <a:spcPts val="0"/>
              </a:spcAft>
              <a:buClr>
                <a:srgbClr val="191919"/>
              </a:buClr>
              <a:buSzPts val="5200"/>
              <a:buFont typeface="Golos Text"/>
              <a:buNone/>
              <a:defRPr sz="5200" b="0" i="0" u="none" strike="noStrike" cap="none">
                <a:solidFill>
                  <a:srgbClr val="191919"/>
                </a:solidFill>
                <a:latin typeface="Golos Text"/>
                <a:ea typeface="Golos Text"/>
                <a:cs typeface="Golos Text"/>
                <a:sym typeface="Golos Text"/>
              </a:defRPr>
            </a:lvl8pPr>
            <a:lvl9pPr marR="0" lvl="8" algn="ctr" rtl="0">
              <a:lnSpc>
                <a:spcPct val="100000"/>
              </a:lnSpc>
              <a:spcBef>
                <a:spcPts val="0"/>
              </a:spcBef>
              <a:spcAft>
                <a:spcPts val="0"/>
              </a:spcAft>
              <a:buClr>
                <a:srgbClr val="191919"/>
              </a:buClr>
              <a:buSzPts val="5200"/>
              <a:buFont typeface="Golos Text"/>
              <a:buNone/>
              <a:defRPr sz="5200" b="0" i="0" u="none" strike="noStrike" cap="none">
                <a:solidFill>
                  <a:srgbClr val="191919"/>
                </a:solidFill>
                <a:latin typeface="Golos Text"/>
                <a:ea typeface="Golos Text"/>
                <a:cs typeface="Golos Text"/>
                <a:sym typeface="Golos Text"/>
              </a:defRPr>
            </a:lvl9pPr>
          </a:lstStyle>
          <a:p>
            <a:r>
              <a:rPr lang="en-US" sz="1600" b="1" dirty="0">
                <a:solidFill>
                  <a:srgbClr val="A23C10"/>
                </a:solidFill>
                <a:latin typeface="Tahoma" panose="020B0604030504040204" pitchFamily="34" charset="0"/>
                <a:ea typeface="Tahoma" panose="020B0604030504040204" pitchFamily="34" charset="0"/>
                <a:cs typeface="Tahoma" panose="020B0604030504040204" pitchFamily="34" charset="0"/>
                <a:sym typeface="Golos Text Medium"/>
              </a:rPr>
              <a:t>cam 2</a:t>
            </a:r>
            <a:r>
              <a:rPr lang="ru-RU" sz="1600" b="1" dirty="0">
                <a:solidFill>
                  <a:srgbClr val="A23C10"/>
                </a:solidFill>
                <a:latin typeface="Tahoma" panose="020B0604030504040204" pitchFamily="34" charset="0"/>
                <a:ea typeface="Tahoma" panose="020B0604030504040204" pitchFamily="34" charset="0"/>
                <a:cs typeface="Tahoma" panose="020B0604030504040204" pitchFamily="34" charset="0"/>
                <a:sym typeface="Golos Text Medium"/>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4"/>
          <p:cNvSpPr txBox="1">
            <a:spLocks noGrp="1"/>
          </p:cNvSpPr>
          <p:nvPr>
            <p:ph type="title"/>
          </p:nvPr>
        </p:nvSpPr>
        <p:spPr>
          <a:xfrm>
            <a:off x="713225" y="542677"/>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If you need to divide the content</a:t>
            </a:r>
            <a:endParaRPr/>
          </a:p>
        </p:txBody>
      </p:sp>
      <p:sp>
        <p:nvSpPr>
          <p:cNvPr id="412" name="Google Shape;412;p44"/>
          <p:cNvSpPr txBox="1">
            <a:spLocks noGrp="1"/>
          </p:cNvSpPr>
          <p:nvPr>
            <p:ph type="subTitle" idx="1"/>
          </p:nvPr>
        </p:nvSpPr>
        <p:spPr>
          <a:xfrm>
            <a:off x="4934880" y="2760525"/>
            <a:ext cx="2589900" cy="108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hot and has a poisonous atmosphere</a:t>
            </a:r>
            <a:endParaRPr/>
          </a:p>
        </p:txBody>
      </p:sp>
      <p:sp>
        <p:nvSpPr>
          <p:cNvPr id="413" name="Google Shape;413;p44"/>
          <p:cNvSpPr txBox="1">
            <a:spLocks noGrp="1"/>
          </p:cNvSpPr>
          <p:nvPr>
            <p:ph type="subTitle" idx="2"/>
          </p:nvPr>
        </p:nvSpPr>
        <p:spPr>
          <a:xfrm>
            <a:off x="1619222" y="2760525"/>
            <a:ext cx="2589900" cy="108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 it’s only a bit larger than the Moon</a:t>
            </a:r>
            <a:endParaRPr/>
          </a:p>
        </p:txBody>
      </p:sp>
      <p:sp>
        <p:nvSpPr>
          <p:cNvPr id="414" name="Google Shape;414;p44"/>
          <p:cNvSpPr txBox="1">
            <a:spLocks noGrp="1"/>
          </p:cNvSpPr>
          <p:nvPr>
            <p:ph type="subTitle" idx="3"/>
          </p:nvPr>
        </p:nvSpPr>
        <p:spPr>
          <a:xfrm>
            <a:off x="1619222" y="2410175"/>
            <a:ext cx="25899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415" name="Google Shape;415;p44"/>
          <p:cNvSpPr txBox="1">
            <a:spLocks noGrp="1"/>
          </p:cNvSpPr>
          <p:nvPr>
            <p:ph type="subTitle" idx="4"/>
          </p:nvPr>
        </p:nvSpPr>
        <p:spPr>
          <a:xfrm>
            <a:off x="4934881" y="2410175"/>
            <a:ext cx="25899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grpSp>
        <p:nvGrpSpPr>
          <p:cNvPr id="416" name="Google Shape;416;p44"/>
          <p:cNvGrpSpPr/>
          <p:nvPr/>
        </p:nvGrpSpPr>
        <p:grpSpPr>
          <a:xfrm>
            <a:off x="2761479" y="1916353"/>
            <a:ext cx="305386" cy="338602"/>
            <a:chOff x="3300325" y="249875"/>
            <a:chExt cx="433725" cy="480900"/>
          </a:xfrm>
        </p:grpSpPr>
        <p:sp>
          <p:nvSpPr>
            <p:cNvPr id="417" name="Google Shape;417;p44"/>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8" name="Google Shape;418;p44"/>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9" name="Google Shape;419;p44"/>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0" name="Google Shape;420;p44"/>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1" name="Google Shape;421;p44"/>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2" name="Google Shape;422;p44"/>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3" name="Google Shape;423;p44"/>
          <p:cNvGrpSpPr/>
          <p:nvPr/>
        </p:nvGrpSpPr>
        <p:grpSpPr>
          <a:xfrm>
            <a:off x="6090669" y="1916028"/>
            <a:ext cx="278296" cy="339253"/>
            <a:chOff x="3907325" y="2620775"/>
            <a:chExt cx="395250" cy="481825"/>
          </a:xfrm>
        </p:grpSpPr>
        <p:sp>
          <p:nvSpPr>
            <p:cNvPr id="424" name="Google Shape;424;p4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5" name="Google Shape;425;p4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6" name="Google Shape;426;p4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7" name="Google Shape;427;p4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45"/>
          <p:cNvSpPr txBox="1">
            <a:spLocks noGrp="1"/>
          </p:cNvSpPr>
          <p:nvPr>
            <p:ph type="title"/>
          </p:nvPr>
        </p:nvSpPr>
        <p:spPr>
          <a:xfrm>
            <a:off x="713225" y="542677"/>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Here are three important ideas</a:t>
            </a:r>
            <a:endParaRPr/>
          </a:p>
        </p:txBody>
      </p:sp>
      <p:sp>
        <p:nvSpPr>
          <p:cNvPr id="433" name="Google Shape;433;p45"/>
          <p:cNvSpPr txBox="1">
            <a:spLocks noGrp="1"/>
          </p:cNvSpPr>
          <p:nvPr>
            <p:ph type="subTitle" idx="1"/>
          </p:nvPr>
        </p:nvSpPr>
        <p:spPr>
          <a:xfrm>
            <a:off x="1011800" y="2761498"/>
            <a:ext cx="2085600" cy="8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434" name="Google Shape;434;p45"/>
          <p:cNvSpPr txBox="1">
            <a:spLocks noGrp="1"/>
          </p:cNvSpPr>
          <p:nvPr>
            <p:ph type="subTitle" idx="2"/>
          </p:nvPr>
        </p:nvSpPr>
        <p:spPr>
          <a:xfrm>
            <a:off x="3529203" y="2761498"/>
            <a:ext cx="2085600" cy="8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435" name="Google Shape;435;p45"/>
          <p:cNvSpPr txBox="1">
            <a:spLocks noGrp="1"/>
          </p:cNvSpPr>
          <p:nvPr>
            <p:ph type="subTitle" idx="3"/>
          </p:nvPr>
        </p:nvSpPr>
        <p:spPr>
          <a:xfrm>
            <a:off x="6046606" y="2761498"/>
            <a:ext cx="2085600" cy="8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436" name="Google Shape;436;p45"/>
          <p:cNvSpPr txBox="1">
            <a:spLocks noGrp="1"/>
          </p:cNvSpPr>
          <p:nvPr>
            <p:ph type="subTitle" idx="4"/>
          </p:nvPr>
        </p:nvSpPr>
        <p:spPr>
          <a:xfrm>
            <a:off x="1011790" y="2414016"/>
            <a:ext cx="2085600" cy="45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437" name="Google Shape;437;p45"/>
          <p:cNvSpPr txBox="1">
            <a:spLocks noGrp="1"/>
          </p:cNvSpPr>
          <p:nvPr>
            <p:ph type="subTitle" idx="5"/>
          </p:nvPr>
        </p:nvSpPr>
        <p:spPr>
          <a:xfrm>
            <a:off x="3529200" y="2414016"/>
            <a:ext cx="2085600" cy="45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438" name="Google Shape;438;p45"/>
          <p:cNvSpPr txBox="1">
            <a:spLocks noGrp="1"/>
          </p:cNvSpPr>
          <p:nvPr>
            <p:ph type="subTitle" idx="6"/>
          </p:nvPr>
        </p:nvSpPr>
        <p:spPr>
          <a:xfrm>
            <a:off x="6046610" y="2414016"/>
            <a:ext cx="2085600" cy="45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grpSp>
        <p:nvGrpSpPr>
          <p:cNvPr id="439" name="Google Shape;439;p45"/>
          <p:cNvGrpSpPr/>
          <p:nvPr/>
        </p:nvGrpSpPr>
        <p:grpSpPr>
          <a:xfrm>
            <a:off x="4402382" y="1920010"/>
            <a:ext cx="339235" cy="298186"/>
            <a:chOff x="898875" y="244725"/>
            <a:chExt cx="481800" cy="423500"/>
          </a:xfrm>
        </p:grpSpPr>
        <p:sp>
          <p:nvSpPr>
            <p:cNvPr id="440" name="Google Shape;440;p45"/>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1" name="Google Shape;441;p45"/>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2" name="Google Shape;442;p45"/>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3" name="Google Shape;443;p45"/>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4" name="Google Shape;444;p45"/>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5" name="Google Shape;445;p45"/>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6" name="Google Shape;446;p45"/>
          <p:cNvGrpSpPr/>
          <p:nvPr/>
        </p:nvGrpSpPr>
        <p:grpSpPr>
          <a:xfrm>
            <a:off x="1926892" y="1899478"/>
            <a:ext cx="298169" cy="339253"/>
            <a:chOff x="1529350" y="258825"/>
            <a:chExt cx="423475" cy="481825"/>
          </a:xfrm>
        </p:grpSpPr>
        <p:sp>
          <p:nvSpPr>
            <p:cNvPr id="447" name="Google Shape;447;p45"/>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8" name="Google Shape;448;p45"/>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9" name="Google Shape;449;p45"/>
          <p:cNvGrpSpPr/>
          <p:nvPr/>
        </p:nvGrpSpPr>
        <p:grpSpPr>
          <a:xfrm>
            <a:off x="6918955" y="1979648"/>
            <a:ext cx="340890" cy="178912"/>
            <a:chOff x="2084325" y="363300"/>
            <a:chExt cx="484150" cy="254100"/>
          </a:xfrm>
        </p:grpSpPr>
        <p:sp>
          <p:nvSpPr>
            <p:cNvPr id="450" name="Google Shape;450;p45"/>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1" name="Google Shape;451;p45"/>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6"/>
          <p:cNvSpPr txBox="1">
            <a:spLocks noGrp="1"/>
          </p:cNvSpPr>
          <p:nvPr>
            <p:ph type="title"/>
          </p:nvPr>
        </p:nvSpPr>
        <p:spPr>
          <a:xfrm>
            <a:off x="713225" y="542677"/>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infographics</a:t>
            </a:r>
            <a:endParaRPr/>
          </a:p>
        </p:txBody>
      </p:sp>
      <p:grpSp>
        <p:nvGrpSpPr>
          <p:cNvPr id="457" name="Google Shape;457;p46"/>
          <p:cNvGrpSpPr/>
          <p:nvPr/>
        </p:nvGrpSpPr>
        <p:grpSpPr>
          <a:xfrm>
            <a:off x="3445561" y="1836106"/>
            <a:ext cx="2252877" cy="2252748"/>
            <a:chOff x="4820425" y="1329900"/>
            <a:chExt cx="70175" cy="70350"/>
          </a:xfrm>
        </p:grpSpPr>
        <p:sp>
          <p:nvSpPr>
            <p:cNvPr id="458" name="Google Shape;458;p4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46"/>
          <p:cNvSpPr/>
          <p:nvPr/>
        </p:nvSpPr>
        <p:spPr>
          <a:xfrm>
            <a:off x="2952311" y="1848101"/>
            <a:ext cx="284313" cy="312908"/>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Golos Text Medium"/>
              <a:ea typeface="Golos Text Medium"/>
              <a:cs typeface="Golos Text Medium"/>
              <a:sym typeface="Golos Text Medium"/>
            </a:endParaRPr>
          </a:p>
        </p:txBody>
      </p:sp>
      <p:sp>
        <p:nvSpPr>
          <p:cNvPr id="463" name="Google Shape;463;p46"/>
          <p:cNvSpPr/>
          <p:nvPr/>
        </p:nvSpPr>
        <p:spPr>
          <a:xfrm rot="5400000">
            <a:off x="5922630" y="1832838"/>
            <a:ext cx="284313" cy="312908"/>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Golos Text Medium"/>
              <a:ea typeface="Golos Text Medium"/>
              <a:cs typeface="Golos Text Medium"/>
              <a:sym typeface="Golos Text Medium"/>
            </a:endParaRPr>
          </a:p>
        </p:txBody>
      </p:sp>
      <p:sp>
        <p:nvSpPr>
          <p:cNvPr id="464" name="Google Shape;464;p46"/>
          <p:cNvSpPr/>
          <p:nvPr/>
        </p:nvSpPr>
        <p:spPr>
          <a:xfrm flipH="1">
            <a:off x="5907378" y="3336419"/>
            <a:ext cx="284313" cy="312908"/>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Golos Text Medium"/>
              <a:ea typeface="Golos Text Medium"/>
              <a:cs typeface="Golos Text Medium"/>
              <a:sym typeface="Golos Text Medium"/>
            </a:endParaRPr>
          </a:p>
        </p:txBody>
      </p:sp>
      <p:sp>
        <p:nvSpPr>
          <p:cNvPr id="465" name="Google Shape;465;p46"/>
          <p:cNvSpPr/>
          <p:nvPr/>
        </p:nvSpPr>
        <p:spPr>
          <a:xfrm rot="-5400000">
            <a:off x="2937057" y="3321164"/>
            <a:ext cx="284313" cy="312908"/>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Golos Text Medium"/>
              <a:ea typeface="Golos Text Medium"/>
              <a:cs typeface="Golos Text Medium"/>
              <a:sym typeface="Golos Text Medium"/>
            </a:endParaRPr>
          </a:p>
        </p:txBody>
      </p:sp>
      <p:sp>
        <p:nvSpPr>
          <p:cNvPr id="466" name="Google Shape;466;p46"/>
          <p:cNvSpPr txBox="1">
            <a:spLocks noGrp="1"/>
          </p:cNvSpPr>
          <p:nvPr>
            <p:ph type="subTitle" idx="4294967295"/>
          </p:nvPr>
        </p:nvSpPr>
        <p:spPr>
          <a:xfrm>
            <a:off x="766676" y="2152631"/>
            <a:ext cx="19752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200"/>
              <a:t>Venus has extremely high temperatures</a:t>
            </a:r>
            <a:endParaRPr sz="1200"/>
          </a:p>
        </p:txBody>
      </p:sp>
      <p:sp>
        <p:nvSpPr>
          <p:cNvPr id="467" name="Google Shape;467;p46"/>
          <p:cNvSpPr txBox="1">
            <a:spLocks noGrp="1"/>
          </p:cNvSpPr>
          <p:nvPr>
            <p:ph type="subTitle" idx="4294967295"/>
          </p:nvPr>
        </p:nvSpPr>
        <p:spPr>
          <a:xfrm>
            <a:off x="6402124" y="2152631"/>
            <a:ext cx="1975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Neptune is the farthest planet from the Sun</a:t>
            </a:r>
            <a:endParaRPr sz="1200"/>
          </a:p>
        </p:txBody>
      </p:sp>
      <p:sp>
        <p:nvSpPr>
          <p:cNvPr id="468" name="Google Shape;468;p46"/>
          <p:cNvSpPr txBox="1">
            <a:spLocks noGrp="1"/>
          </p:cNvSpPr>
          <p:nvPr>
            <p:ph type="subTitle" idx="4294967295"/>
          </p:nvPr>
        </p:nvSpPr>
        <p:spPr>
          <a:xfrm>
            <a:off x="766676" y="3643081"/>
            <a:ext cx="19752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200"/>
              <a:t>Saturn is a gas giant with several rings</a:t>
            </a:r>
            <a:endParaRPr sz="1200"/>
          </a:p>
        </p:txBody>
      </p:sp>
      <p:sp>
        <p:nvSpPr>
          <p:cNvPr id="469" name="Google Shape;469;p46"/>
          <p:cNvSpPr txBox="1">
            <a:spLocks noGrp="1"/>
          </p:cNvSpPr>
          <p:nvPr>
            <p:ph type="subTitle" idx="4294967295"/>
          </p:nvPr>
        </p:nvSpPr>
        <p:spPr>
          <a:xfrm>
            <a:off x="6402124" y="3643081"/>
            <a:ext cx="1975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Jupiter is the biggest planet of them all</a:t>
            </a:r>
            <a:endParaRPr sz="1200"/>
          </a:p>
        </p:txBody>
      </p:sp>
      <p:sp>
        <p:nvSpPr>
          <p:cNvPr id="470" name="Google Shape;470;p46"/>
          <p:cNvSpPr txBox="1">
            <a:spLocks noGrp="1"/>
          </p:cNvSpPr>
          <p:nvPr>
            <p:ph type="subTitle" idx="4294967295"/>
          </p:nvPr>
        </p:nvSpPr>
        <p:spPr>
          <a:xfrm>
            <a:off x="765176" y="1750295"/>
            <a:ext cx="1978200" cy="508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2200">
                <a:latin typeface="Golos Text"/>
                <a:ea typeface="Golos Text"/>
                <a:cs typeface="Golos Text"/>
                <a:sym typeface="Golos Text"/>
              </a:rPr>
              <a:t>Venus</a:t>
            </a:r>
            <a:endParaRPr sz="2200">
              <a:latin typeface="Golos Text"/>
              <a:ea typeface="Golos Text"/>
              <a:cs typeface="Golos Text"/>
              <a:sym typeface="Golos Text"/>
            </a:endParaRPr>
          </a:p>
        </p:txBody>
      </p:sp>
      <p:sp>
        <p:nvSpPr>
          <p:cNvPr id="471" name="Google Shape;471;p46"/>
          <p:cNvSpPr txBox="1">
            <a:spLocks noGrp="1"/>
          </p:cNvSpPr>
          <p:nvPr>
            <p:ph type="subTitle" idx="4294967295"/>
          </p:nvPr>
        </p:nvSpPr>
        <p:spPr>
          <a:xfrm>
            <a:off x="6400624" y="1750295"/>
            <a:ext cx="1978200" cy="508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a:latin typeface="Golos Text"/>
                <a:ea typeface="Golos Text"/>
                <a:cs typeface="Golos Text"/>
                <a:sym typeface="Golos Text"/>
              </a:rPr>
              <a:t>Neptune</a:t>
            </a:r>
            <a:endParaRPr sz="2200">
              <a:latin typeface="Golos Text"/>
              <a:ea typeface="Golos Text"/>
              <a:cs typeface="Golos Text"/>
              <a:sym typeface="Golos Text"/>
            </a:endParaRPr>
          </a:p>
        </p:txBody>
      </p:sp>
      <p:sp>
        <p:nvSpPr>
          <p:cNvPr id="472" name="Google Shape;472;p46"/>
          <p:cNvSpPr txBox="1">
            <a:spLocks noGrp="1"/>
          </p:cNvSpPr>
          <p:nvPr>
            <p:ph type="subTitle" idx="4294967295"/>
          </p:nvPr>
        </p:nvSpPr>
        <p:spPr>
          <a:xfrm>
            <a:off x="765176" y="3238625"/>
            <a:ext cx="1978200" cy="508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2200">
                <a:latin typeface="Golos Text"/>
                <a:ea typeface="Golos Text"/>
                <a:cs typeface="Golos Text"/>
                <a:sym typeface="Golos Text"/>
              </a:rPr>
              <a:t>Saturn</a:t>
            </a:r>
            <a:endParaRPr sz="2200">
              <a:latin typeface="Golos Text"/>
              <a:ea typeface="Golos Text"/>
              <a:cs typeface="Golos Text"/>
              <a:sym typeface="Golos Text"/>
            </a:endParaRPr>
          </a:p>
        </p:txBody>
      </p:sp>
      <p:sp>
        <p:nvSpPr>
          <p:cNvPr id="473" name="Google Shape;473;p46"/>
          <p:cNvSpPr txBox="1">
            <a:spLocks noGrp="1"/>
          </p:cNvSpPr>
          <p:nvPr>
            <p:ph type="subTitle" idx="4294967295"/>
          </p:nvPr>
        </p:nvSpPr>
        <p:spPr>
          <a:xfrm>
            <a:off x="6400624" y="3238625"/>
            <a:ext cx="1978200" cy="508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a:latin typeface="Golos Text"/>
                <a:ea typeface="Golos Text"/>
                <a:cs typeface="Golos Text"/>
                <a:sym typeface="Golos Text"/>
              </a:rPr>
              <a:t>Jupiter</a:t>
            </a:r>
            <a:endParaRPr sz="2200">
              <a:latin typeface="Golos Text"/>
              <a:ea typeface="Golos Text"/>
              <a:cs typeface="Golos Text"/>
              <a:sym typeface="Golos Tex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47"/>
          <p:cNvSpPr txBox="1">
            <a:spLocks noGrp="1"/>
          </p:cNvSpPr>
          <p:nvPr>
            <p:ph type="title"/>
          </p:nvPr>
        </p:nvSpPr>
        <p:spPr>
          <a:xfrm>
            <a:off x="713225" y="542677"/>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Tables represent your data</a:t>
            </a:r>
            <a:endParaRPr/>
          </a:p>
        </p:txBody>
      </p:sp>
      <p:graphicFrame>
        <p:nvGraphicFramePr>
          <p:cNvPr id="479" name="Google Shape;479;p47"/>
          <p:cNvGraphicFramePr/>
          <p:nvPr/>
        </p:nvGraphicFramePr>
        <p:xfrm>
          <a:off x="1483263" y="1732485"/>
          <a:ext cx="6177425" cy="2264380"/>
        </p:xfrm>
        <a:graphic>
          <a:graphicData uri="http://schemas.openxmlformats.org/drawingml/2006/table">
            <a:tbl>
              <a:tblPr>
                <a:noFill/>
                <a:tableStyleId>{45933235-801B-492C-90C3-5F9A4E43B2F8}</a:tableStyleId>
              </a:tblPr>
              <a:tblGrid>
                <a:gridCol w="1336225">
                  <a:extLst>
                    <a:ext uri="{9D8B030D-6E8A-4147-A177-3AD203B41FA5}">
                      <a16:colId xmlns:a16="http://schemas.microsoft.com/office/drawing/2014/main" val="20000"/>
                    </a:ext>
                  </a:extLst>
                </a:gridCol>
                <a:gridCol w="2393900">
                  <a:extLst>
                    <a:ext uri="{9D8B030D-6E8A-4147-A177-3AD203B41FA5}">
                      <a16:colId xmlns:a16="http://schemas.microsoft.com/office/drawing/2014/main" val="20001"/>
                    </a:ext>
                  </a:extLst>
                </a:gridCol>
                <a:gridCol w="2447300">
                  <a:extLst>
                    <a:ext uri="{9D8B030D-6E8A-4147-A177-3AD203B41FA5}">
                      <a16:colId xmlns:a16="http://schemas.microsoft.com/office/drawing/2014/main" val="20002"/>
                    </a:ext>
                  </a:extLst>
                </a:gridCol>
              </a:tblGrid>
              <a:tr h="618550">
                <a:tc>
                  <a:txBody>
                    <a:bodyPr/>
                    <a:lstStyle/>
                    <a:p>
                      <a:pPr marL="0" lvl="0" indent="0" algn="l" rtl="0">
                        <a:spcBef>
                          <a:spcPts val="0"/>
                        </a:spcBef>
                        <a:spcAft>
                          <a:spcPts val="0"/>
                        </a:spcAft>
                        <a:buNone/>
                      </a:pPr>
                      <a:endParaRPr sz="2400">
                        <a:solidFill>
                          <a:schemeClr val="dk1"/>
                        </a:solidFill>
                        <a:latin typeface="Golos Text"/>
                        <a:ea typeface="Golos Text"/>
                        <a:cs typeface="Golos Text"/>
                        <a:sym typeface="Golos Text"/>
                      </a:endParaRPr>
                    </a:p>
                  </a:txBody>
                  <a:tcPr marL="91425" marR="91425" marT="91425" marB="9142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rgbClr val="B7B7B7">
                          <a:alpha val="0"/>
                        </a:srgb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2200">
                          <a:solidFill>
                            <a:schemeClr val="dk1"/>
                          </a:solidFill>
                          <a:latin typeface="Golos Text"/>
                          <a:ea typeface="Golos Text"/>
                          <a:cs typeface="Golos Text"/>
                          <a:sym typeface="Golos Text"/>
                        </a:rPr>
                        <a:t>Competitor 1</a:t>
                      </a:r>
                      <a:endParaRPr sz="2200">
                        <a:solidFill>
                          <a:schemeClr val="dk1"/>
                        </a:solidFill>
                        <a:latin typeface="Golos Text"/>
                        <a:ea typeface="Golos Text"/>
                        <a:cs typeface="Golos Text"/>
                        <a:sym typeface="Golos Text"/>
                      </a:endParaRPr>
                    </a:p>
                  </a:txBody>
                  <a:tcPr marL="91425" marR="91425" marT="91425" marB="9142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rgbClr val="B7B7B7">
                          <a:alpha val="0"/>
                        </a:srgb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2200">
                          <a:solidFill>
                            <a:schemeClr val="dk1"/>
                          </a:solidFill>
                          <a:latin typeface="Golos Text"/>
                          <a:ea typeface="Golos Text"/>
                          <a:cs typeface="Golos Text"/>
                          <a:sym typeface="Golos Text"/>
                        </a:rPr>
                        <a:t>Competitor 2</a:t>
                      </a:r>
                      <a:endParaRPr sz="2200">
                        <a:solidFill>
                          <a:schemeClr val="dk1"/>
                        </a:solidFill>
                        <a:latin typeface="Golos Text"/>
                        <a:ea typeface="Golos Text"/>
                        <a:cs typeface="Golos Text"/>
                        <a:sym typeface="Golos Text"/>
                      </a:endParaRPr>
                    </a:p>
                  </a:txBody>
                  <a:tcPr marL="91425" marR="91425" marT="91425" marB="9142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rgbClr val="F4C5B1">
                          <a:alpha val="0"/>
                        </a:srgbClr>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491575">
                <a:tc>
                  <a:txBody>
                    <a:bodyPr/>
                    <a:lstStyle/>
                    <a:p>
                      <a:pPr marL="0" lvl="0" indent="0" algn="l" rtl="0">
                        <a:spcBef>
                          <a:spcPts val="0"/>
                        </a:spcBef>
                        <a:spcAft>
                          <a:spcPts val="0"/>
                        </a:spcAft>
                        <a:buNone/>
                      </a:pPr>
                      <a:r>
                        <a:rPr lang="en" sz="1200" b="1">
                          <a:solidFill>
                            <a:schemeClr val="dk1"/>
                          </a:solidFill>
                          <a:latin typeface="Poppins"/>
                          <a:ea typeface="Poppins"/>
                          <a:cs typeface="Poppins"/>
                          <a:sym typeface="Poppins"/>
                        </a:rPr>
                        <a:t>Factor 1</a:t>
                      </a:r>
                      <a:endParaRPr sz="1200" b="1">
                        <a:solidFill>
                          <a:schemeClr val="dk1"/>
                        </a:solidFill>
                        <a:latin typeface="Poppins"/>
                        <a:ea typeface="Poppins"/>
                        <a:cs typeface="Poppins"/>
                        <a:sym typeface="Poppins"/>
                      </a:endParaRPr>
                    </a:p>
                  </a:txBody>
                  <a:tcPr marL="91425" marR="91425" marT="91425" marB="9142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Poppins"/>
                          <a:ea typeface="Poppins"/>
                          <a:cs typeface="Poppins"/>
                          <a:sym typeface="Poppins"/>
                        </a:rPr>
                        <a:t>Mercury is the closest planet to the Sun</a:t>
                      </a:r>
                      <a:endParaRPr sz="1200">
                        <a:solidFill>
                          <a:schemeClr val="dk1"/>
                        </a:solidFill>
                        <a:latin typeface="Poppins"/>
                        <a:ea typeface="Poppins"/>
                        <a:cs typeface="Poppins"/>
                        <a:sym typeface="Poppins"/>
                      </a:endParaRPr>
                    </a:p>
                  </a:txBody>
                  <a:tcPr marL="91425" marR="91425" marT="91425" marB="9142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Poppins"/>
                          <a:ea typeface="Poppins"/>
                          <a:cs typeface="Poppins"/>
                          <a:sym typeface="Poppins"/>
                        </a:rPr>
                        <a:t>Venus has extremely high temperatures</a:t>
                      </a:r>
                      <a:endParaRPr sz="1200">
                        <a:solidFill>
                          <a:schemeClr val="dk1"/>
                        </a:solidFill>
                        <a:latin typeface="Poppins"/>
                        <a:ea typeface="Poppins"/>
                        <a:cs typeface="Poppins"/>
                        <a:sym typeface="Poppins"/>
                      </a:endParaRPr>
                    </a:p>
                  </a:txBody>
                  <a:tcPr marL="91425" marR="91425" marT="91425" marB="9142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491575">
                <a:tc>
                  <a:txBody>
                    <a:bodyPr/>
                    <a:lstStyle/>
                    <a:p>
                      <a:pPr marL="0" lvl="0" indent="0" algn="l" rtl="0">
                        <a:spcBef>
                          <a:spcPts val="0"/>
                        </a:spcBef>
                        <a:spcAft>
                          <a:spcPts val="0"/>
                        </a:spcAft>
                        <a:buNone/>
                      </a:pPr>
                      <a:r>
                        <a:rPr lang="en" sz="1200" b="1">
                          <a:solidFill>
                            <a:schemeClr val="dk1"/>
                          </a:solidFill>
                          <a:latin typeface="Poppins"/>
                          <a:ea typeface="Poppins"/>
                          <a:cs typeface="Poppins"/>
                          <a:sym typeface="Poppins"/>
                        </a:rPr>
                        <a:t>Factor 2</a:t>
                      </a:r>
                      <a:endParaRPr sz="1200" b="1">
                        <a:solidFill>
                          <a:schemeClr val="dk1"/>
                        </a:solidFill>
                        <a:latin typeface="Poppins"/>
                        <a:ea typeface="Poppins"/>
                        <a:cs typeface="Poppins"/>
                        <a:sym typeface="Poppins"/>
                      </a:endParaRPr>
                    </a:p>
                  </a:txBody>
                  <a:tcPr marL="91425" marR="91425" marT="91425" marB="9142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Poppins"/>
                          <a:ea typeface="Poppins"/>
                          <a:cs typeface="Poppins"/>
                          <a:sym typeface="Poppins"/>
                        </a:rPr>
                        <a:t>Despite being red, Mars is a very cold place</a:t>
                      </a:r>
                      <a:endParaRPr sz="1200">
                        <a:solidFill>
                          <a:schemeClr val="dk1"/>
                        </a:solidFill>
                        <a:latin typeface="Poppins"/>
                        <a:ea typeface="Poppins"/>
                        <a:cs typeface="Poppins"/>
                        <a:sym typeface="Poppins"/>
                      </a:endParaRPr>
                    </a:p>
                  </a:txBody>
                  <a:tcPr marL="91425" marR="91425" marT="91425" marB="9142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Poppins"/>
                          <a:ea typeface="Poppins"/>
                          <a:cs typeface="Poppins"/>
                          <a:sym typeface="Poppins"/>
                        </a:rPr>
                        <a:t>Saturn is a gas giant with several rings</a:t>
                      </a:r>
                      <a:endParaRPr sz="1200">
                        <a:solidFill>
                          <a:schemeClr val="dk1"/>
                        </a:solidFill>
                        <a:latin typeface="Poppins"/>
                        <a:ea typeface="Poppins"/>
                        <a:cs typeface="Poppins"/>
                        <a:sym typeface="Poppins"/>
                      </a:endParaRPr>
                    </a:p>
                  </a:txBody>
                  <a:tcPr marL="91425" marR="91425" marT="91425" marB="9142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485225">
                <a:tc>
                  <a:txBody>
                    <a:bodyPr/>
                    <a:lstStyle/>
                    <a:p>
                      <a:pPr marL="0" lvl="0" indent="0" algn="l" rtl="0">
                        <a:spcBef>
                          <a:spcPts val="0"/>
                        </a:spcBef>
                        <a:spcAft>
                          <a:spcPts val="0"/>
                        </a:spcAft>
                        <a:buNone/>
                      </a:pPr>
                      <a:r>
                        <a:rPr lang="en" sz="1200" b="1">
                          <a:solidFill>
                            <a:schemeClr val="dk1"/>
                          </a:solidFill>
                          <a:latin typeface="Poppins"/>
                          <a:ea typeface="Poppins"/>
                          <a:cs typeface="Poppins"/>
                          <a:sym typeface="Poppins"/>
                        </a:rPr>
                        <a:t>Factor 3</a:t>
                      </a:r>
                      <a:endParaRPr sz="1200" b="1">
                        <a:solidFill>
                          <a:schemeClr val="dk1"/>
                        </a:solidFill>
                        <a:latin typeface="Poppins"/>
                        <a:ea typeface="Poppins"/>
                        <a:cs typeface="Poppins"/>
                        <a:sym typeface="Poppins"/>
                      </a:endParaRPr>
                    </a:p>
                  </a:txBody>
                  <a:tcPr marL="91425" marR="91425" marT="91425" marB="9142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Poppins"/>
                          <a:ea typeface="Poppins"/>
                          <a:cs typeface="Poppins"/>
                          <a:sym typeface="Poppins"/>
                        </a:rPr>
                        <a:t>Jupiter is the biggest planet of the Solar System</a:t>
                      </a:r>
                      <a:endParaRPr sz="1200">
                        <a:solidFill>
                          <a:schemeClr val="dk1"/>
                        </a:solidFill>
                        <a:latin typeface="Poppins"/>
                        <a:ea typeface="Poppins"/>
                        <a:cs typeface="Poppins"/>
                        <a:sym typeface="Poppins"/>
                      </a:endParaRPr>
                    </a:p>
                  </a:txBody>
                  <a:tcPr marL="91425" marR="91425" marT="91425" marB="9142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Poppins"/>
                          <a:ea typeface="Poppins"/>
                          <a:cs typeface="Poppins"/>
                          <a:sym typeface="Poppins"/>
                        </a:rPr>
                        <a:t>Neptune is the farthest planet from the Sun</a:t>
                      </a:r>
                      <a:endParaRPr sz="1200">
                        <a:solidFill>
                          <a:schemeClr val="dk1"/>
                        </a:solidFill>
                        <a:latin typeface="Poppins"/>
                        <a:ea typeface="Poppins"/>
                        <a:cs typeface="Poppins"/>
                        <a:sym typeface="Poppins"/>
                      </a:endParaRPr>
                    </a:p>
                  </a:txBody>
                  <a:tcPr marL="91425" marR="91425" marT="91425" marB="9142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8"/>
          <p:cNvSpPr txBox="1">
            <a:spLocks noGrp="1"/>
          </p:cNvSpPr>
          <p:nvPr>
            <p:ph type="title"/>
          </p:nvPr>
        </p:nvSpPr>
        <p:spPr>
          <a:xfrm>
            <a:off x="713225" y="542677"/>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Divide the content in four ideas</a:t>
            </a:r>
            <a:endParaRPr/>
          </a:p>
        </p:txBody>
      </p:sp>
      <p:sp>
        <p:nvSpPr>
          <p:cNvPr id="485" name="Google Shape;485;p48"/>
          <p:cNvSpPr txBox="1">
            <a:spLocks noGrp="1"/>
          </p:cNvSpPr>
          <p:nvPr>
            <p:ph type="subTitle" idx="1"/>
          </p:nvPr>
        </p:nvSpPr>
        <p:spPr>
          <a:xfrm>
            <a:off x="2317946" y="2272699"/>
            <a:ext cx="1842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486" name="Google Shape;486;p48"/>
          <p:cNvSpPr txBox="1">
            <a:spLocks noGrp="1"/>
          </p:cNvSpPr>
          <p:nvPr>
            <p:ph type="subTitle" idx="2"/>
          </p:nvPr>
        </p:nvSpPr>
        <p:spPr>
          <a:xfrm>
            <a:off x="4983154" y="2272699"/>
            <a:ext cx="1842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extremely high temperatures</a:t>
            </a:r>
            <a:endParaRPr/>
          </a:p>
        </p:txBody>
      </p:sp>
      <p:sp>
        <p:nvSpPr>
          <p:cNvPr id="487" name="Google Shape;487;p48"/>
          <p:cNvSpPr txBox="1">
            <a:spLocks noGrp="1"/>
          </p:cNvSpPr>
          <p:nvPr>
            <p:ph type="subTitle" idx="3"/>
          </p:nvPr>
        </p:nvSpPr>
        <p:spPr>
          <a:xfrm>
            <a:off x="2317946" y="3998939"/>
            <a:ext cx="1842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488" name="Google Shape;488;p48"/>
          <p:cNvSpPr txBox="1">
            <a:spLocks noGrp="1"/>
          </p:cNvSpPr>
          <p:nvPr>
            <p:ph type="subTitle" idx="4"/>
          </p:nvPr>
        </p:nvSpPr>
        <p:spPr>
          <a:xfrm>
            <a:off x="4983154" y="3998939"/>
            <a:ext cx="1842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a:t>
            </a:r>
            <a:endParaRPr/>
          </a:p>
        </p:txBody>
      </p:sp>
      <p:sp>
        <p:nvSpPr>
          <p:cNvPr id="489" name="Google Shape;489;p48"/>
          <p:cNvSpPr txBox="1">
            <a:spLocks noGrp="1"/>
          </p:cNvSpPr>
          <p:nvPr>
            <p:ph type="subTitle" idx="5"/>
          </p:nvPr>
        </p:nvSpPr>
        <p:spPr>
          <a:xfrm>
            <a:off x="2317946" y="1870775"/>
            <a:ext cx="1842900" cy="51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490" name="Google Shape;490;p48"/>
          <p:cNvSpPr txBox="1">
            <a:spLocks noGrp="1"/>
          </p:cNvSpPr>
          <p:nvPr>
            <p:ph type="subTitle" idx="6"/>
          </p:nvPr>
        </p:nvSpPr>
        <p:spPr>
          <a:xfrm>
            <a:off x="2317946" y="3593592"/>
            <a:ext cx="1842900" cy="51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491" name="Google Shape;491;p48"/>
          <p:cNvSpPr txBox="1">
            <a:spLocks noGrp="1"/>
          </p:cNvSpPr>
          <p:nvPr>
            <p:ph type="subTitle" idx="7"/>
          </p:nvPr>
        </p:nvSpPr>
        <p:spPr>
          <a:xfrm>
            <a:off x="4983153" y="1870775"/>
            <a:ext cx="1842900" cy="51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492" name="Google Shape;492;p48"/>
          <p:cNvSpPr txBox="1">
            <a:spLocks noGrp="1"/>
          </p:cNvSpPr>
          <p:nvPr>
            <p:ph type="subTitle" idx="8"/>
          </p:nvPr>
        </p:nvSpPr>
        <p:spPr>
          <a:xfrm>
            <a:off x="4983153" y="3593592"/>
            <a:ext cx="1842900" cy="51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grpSp>
        <p:nvGrpSpPr>
          <p:cNvPr id="493" name="Google Shape;493;p48"/>
          <p:cNvGrpSpPr/>
          <p:nvPr/>
        </p:nvGrpSpPr>
        <p:grpSpPr>
          <a:xfrm>
            <a:off x="3069769" y="1437752"/>
            <a:ext cx="339253" cy="339253"/>
            <a:chOff x="5660400" y="238125"/>
            <a:chExt cx="481825" cy="481825"/>
          </a:xfrm>
        </p:grpSpPr>
        <p:sp>
          <p:nvSpPr>
            <p:cNvPr id="494" name="Google Shape;494;p48"/>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 name="Google Shape;495;p48"/>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 name="Google Shape;496;p48"/>
          <p:cNvGrpSpPr/>
          <p:nvPr/>
        </p:nvGrpSpPr>
        <p:grpSpPr>
          <a:xfrm>
            <a:off x="5734980" y="1437752"/>
            <a:ext cx="339253" cy="339253"/>
            <a:chOff x="6235400" y="249400"/>
            <a:chExt cx="481825" cy="481825"/>
          </a:xfrm>
        </p:grpSpPr>
        <p:sp>
          <p:nvSpPr>
            <p:cNvPr id="497" name="Google Shape;497;p48"/>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 name="Google Shape;498;p48"/>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 name="Google Shape;499;p48"/>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 name="Google Shape;500;p48"/>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 name="Google Shape;501;p48"/>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 name="Google Shape;502;p48"/>
          <p:cNvGrpSpPr/>
          <p:nvPr/>
        </p:nvGrpSpPr>
        <p:grpSpPr>
          <a:xfrm>
            <a:off x="5737283" y="3334742"/>
            <a:ext cx="334641" cy="185425"/>
            <a:chOff x="903075" y="2730000"/>
            <a:chExt cx="475275" cy="263350"/>
          </a:xfrm>
        </p:grpSpPr>
        <p:sp>
          <p:nvSpPr>
            <p:cNvPr id="503" name="Google Shape;503;p48"/>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 name="Google Shape;504;p48"/>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 name="Google Shape;505;p48"/>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6" name="Google Shape;506;p48"/>
          <p:cNvSpPr/>
          <p:nvPr/>
        </p:nvSpPr>
        <p:spPr>
          <a:xfrm>
            <a:off x="3063148" y="32099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49"/>
          <p:cNvSpPr txBox="1">
            <a:spLocks noGrp="1"/>
          </p:cNvSpPr>
          <p:nvPr>
            <p:ph type="subTitle" idx="1"/>
          </p:nvPr>
        </p:nvSpPr>
        <p:spPr>
          <a:xfrm>
            <a:off x="2349476" y="2276856"/>
            <a:ext cx="1975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extremely high temperatures</a:t>
            </a:r>
            <a:endParaRPr/>
          </a:p>
        </p:txBody>
      </p:sp>
      <p:sp>
        <p:nvSpPr>
          <p:cNvPr id="512" name="Google Shape;512;p49"/>
          <p:cNvSpPr txBox="1">
            <a:spLocks noGrp="1"/>
          </p:cNvSpPr>
          <p:nvPr>
            <p:ph type="subTitle" idx="4"/>
          </p:nvPr>
        </p:nvSpPr>
        <p:spPr>
          <a:xfrm>
            <a:off x="4819324" y="2276856"/>
            <a:ext cx="1975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513" name="Google Shape;513;p49"/>
          <p:cNvSpPr txBox="1">
            <a:spLocks noGrp="1"/>
          </p:cNvSpPr>
          <p:nvPr>
            <p:ph type="title"/>
          </p:nvPr>
        </p:nvSpPr>
        <p:spPr>
          <a:xfrm>
            <a:off x="713225" y="542677"/>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Your idea in five columns</a:t>
            </a:r>
            <a:endParaRPr/>
          </a:p>
        </p:txBody>
      </p:sp>
      <p:sp>
        <p:nvSpPr>
          <p:cNvPr id="514" name="Google Shape;514;p49"/>
          <p:cNvSpPr txBox="1">
            <a:spLocks noGrp="1"/>
          </p:cNvSpPr>
          <p:nvPr>
            <p:ph type="subTitle" idx="2"/>
          </p:nvPr>
        </p:nvSpPr>
        <p:spPr>
          <a:xfrm>
            <a:off x="1114551" y="3998939"/>
            <a:ext cx="1975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515" name="Google Shape;515;p49"/>
          <p:cNvSpPr txBox="1">
            <a:spLocks noGrp="1"/>
          </p:cNvSpPr>
          <p:nvPr>
            <p:ph type="subTitle" idx="3"/>
          </p:nvPr>
        </p:nvSpPr>
        <p:spPr>
          <a:xfrm>
            <a:off x="3584400" y="3998939"/>
            <a:ext cx="1975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with several rings</a:t>
            </a:r>
            <a:endParaRPr/>
          </a:p>
        </p:txBody>
      </p:sp>
      <p:sp>
        <p:nvSpPr>
          <p:cNvPr id="516" name="Google Shape;516;p49"/>
          <p:cNvSpPr txBox="1">
            <a:spLocks noGrp="1"/>
          </p:cNvSpPr>
          <p:nvPr>
            <p:ph type="subTitle" idx="5"/>
          </p:nvPr>
        </p:nvSpPr>
        <p:spPr>
          <a:xfrm>
            <a:off x="6054249" y="3998939"/>
            <a:ext cx="1975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517" name="Google Shape;517;p49"/>
          <p:cNvSpPr txBox="1">
            <a:spLocks noGrp="1"/>
          </p:cNvSpPr>
          <p:nvPr>
            <p:ph type="subTitle" idx="6"/>
          </p:nvPr>
        </p:nvSpPr>
        <p:spPr>
          <a:xfrm>
            <a:off x="2347976" y="1874520"/>
            <a:ext cx="1978200" cy="50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518" name="Google Shape;518;p49"/>
          <p:cNvSpPr txBox="1">
            <a:spLocks noGrp="1"/>
          </p:cNvSpPr>
          <p:nvPr>
            <p:ph type="subTitle" idx="7"/>
          </p:nvPr>
        </p:nvSpPr>
        <p:spPr>
          <a:xfrm>
            <a:off x="4817824" y="1874520"/>
            <a:ext cx="1978200" cy="50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519" name="Google Shape;519;p49"/>
          <p:cNvSpPr txBox="1">
            <a:spLocks noGrp="1"/>
          </p:cNvSpPr>
          <p:nvPr>
            <p:ph type="subTitle" idx="8"/>
          </p:nvPr>
        </p:nvSpPr>
        <p:spPr>
          <a:xfrm>
            <a:off x="1113051" y="3593592"/>
            <a:ext cx="1978200" cy="50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520" name="Google Shape;520;p49"/>
          <p:cNvSpPr txBox="1">
            <a:spLocks noGrp="1"/>
          </p:cNvSpPr>
          <p:nvPr>
            <p:ph type="subTitle" idx="9"/>
          </p:nvPr>
        </p:nvSpPr>
        <p:spPr>
          <a:xfrm>
            <a:off x="3582900" y="3593592"/>
            <a:ext cx="1978200" cy="50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521" name="Google Shape;521;p49"/>
          <p:cNvSpPr txBox="1">
            <a:spLocks noGrp="1"/>
          </p:cNvSpPr>
          <p:nvPr>
            <p:ph type="subTitle" idx="13"/>
          </p:nvPr>
        </p:nvSpPr>
        <p:spPr>
          <a:xfrm>
            <a:off x="6052749" y="3593592"/>
            <a:ext cx="1978200" cy="50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grpSp>
        <p:nvGrpSpPr>
          <p:cNvPr id="522" name="Google Shape;522;p49"/>
          <p:cNvGrpSpPr/>
          <p:nvPr/>
        </p:nvGrpSpPr>
        <p:grpSpPr>
          <a:xfrm>
            <a:off x="1923540" y="3175857"/>
            <a:ext cx="354778" cy="339271"/>
            <a:chOff x="5045500" y="842250"/>
            <a:chExt cx="503875" cy="481850"/>
          </a:xfrm>
        </p:grpSpPr>
        <p:sp>
          <p:nvSpPr>
            <p:cNvPr id="523" name="Google Shape;523;p49"/>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 name="Google Shape;524;p49"/>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 name="Google Shape;525;p49"/>
          <p:cNvGrpSpPr/>
          <p:nvPr/>
        </p:nvGrpSpPr>
        <p:grpSpPr>
          <a:xfrm>
            <a:off x="4403513" y="3202076"/>
            <a:ext cx="336965" cy="286833"/>
            <a:chOff x="5645200" y="879425"/>
            <a:chExt cx="478575" cy="407375"/>
          </a:xfrm>
        </p:grpSpPr>
        <p:sp>
          <p:nvSpPr>
            <p:cNvPr id="526" name="Google Shape;526;p49"/>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 name="Google Shape;527;p49"/>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 name="Google Shape;528;p49"/>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 name="Google Shape;529;p49"/>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 name="Google Shape;530;p49"/>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 name="Google Shape;531;p49"/>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 name="Google Shape;532;p49"/>
          <p:cNvGrpSpPr/>
          <p:nvPr/>
        </p:nvGrpSpPr>
        <p:grpSpPr>
          <a:xfrm>
            <a:off x="5657826" y="1436216"/>
            <a:ext cx="298186" cy="339253"/>
            <a:chOff x="6264525" y="842250"/>
            <a:chExt cx="423500" cy="481825"/>
          </a:xfrm>
        </p:grpSpPr>
        <p:sp>
          <p:nvSpPr>
            <p:cNvPr id="533" name="Google Shape;533;p49"/>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 name="Google Shape;534;p49"/>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 name="Google Shape;535;p49"/>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 name="Google Shape;536;p49"/>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 name="Google Shape;537;p49"/>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 name="Google Shape;538;p49"/>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 name="Google Shape;539;p49"/>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 name="Google Shape;540;p49"/>
          <p:cNvGrpSpPr/>
          <p:nvPr/>
        </p:nvGrpSpPr>
        <p:grpSpPr>
          <a:xfrm>
            <a:off x="6865684" y="3175839"/>
            <a:ext cx="352332" cy="339288"/>
            <a:chOff x="2071000" y="1435025"/>
            <a:chExt cx="500400" cy="481875"/>
          </a:xfrm>
        </p:grpSpPr>
        <p:sp>
          <p:nvSpPr>
            <p:cNvPr id="541" name="Google Shape;541;p49"/>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 name="Google Shape;542;p49"/>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 name="Google Shape;543;p49"/>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 name="Google Shape;544;p49"/>
          <p:cNvGrpSpPr/>
          <p:nvPr/>
        </p:nvGrpSpPr>
        <p:grpSpPr>
          <a:xfrm>
            <a:off x="3167443" y="1436220"/>
            <a:ext cx="339253" cy="339253"/>
            <a:chOff x="3271200" y="1435075"/>
            <a:chExt cx="481825" cy="481825"/>
          </a:xfrm>
        </p:grpSpPr>
        <p:sp>
          <p:nvSpPr>
            <p:cNvPr id="545" name="Google Shape;545;p49"/>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 name="Google Shape;546;p49"/>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50"/>
          <p:cNvSpPr txBox="1">
            <a:spLocks noGrp="1"/>
          </p:cNvSpPr>
          <p:nvPr>
            <p:ph type="title"/>
          </p:nvPr>
        </p:nvSpPr>
        <p:spPr>
          <a:xfrm>
            <a:off x="713225" y="542677"/>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Let's use a diagram</a:t>
            </a:r>
            <a:endParaRPr/>
          </a:p>
        </p:txBody>
      </p:sp>
      <p:sp>
        <p:nvSpPr>
          <p:cNvPr id="552" name="Google Shape;552;p50"/>
          <p:cNvSpPr/>
          <p:nvPr/>
        </p:nvSpPr>
        <p:spPr>
          <a:xfrm>
            <a:off x="3611250" y="1568175"/>
            <a:ext cx="1921500" cy="896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dk1"/>
                </a:solidFill>
                <a:latin typeface="Golos Text"/>
                <a:ea typeface="Golos Text"/>
                <a:cs typeface="Golos Text"/>
                <a:sym typeface="Golos Text"/>
              </a:rPr>
              <a:t>Solar System</a:t>
            </a:r>
            <a:endParaRPr sz="2200">
              <a:solidFill>
                <a:schemeClr val="dk1"/>
              </a:solidFill>
              <a:latin typeface="Golos Text"/>
              <a:ea typeface="Golos Text"/>
              <a:cs typeface="Golos Text"/>
              <a:sym typeface="Golos Text"/>
            </a:endParaRPr>
          </a:p>
        </p:txBody>
      </p:sp>
      <p:sp>
        <p:nvSpPr>
          <p:cNvPr id="553" name="Google Shape;553;p50"/>
          <p:cNvSpPr/>
          <p:nvPr/>
        </p:nvSpPr>
        <p:spPr>
          <a:xfrm>
            <a:off x="5554352" y="2782902"/>
            <a:ext cx="1921500" cy="442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Golos Text"/>
                <a:ea typeface="Golos Text"/>
                <a:cs typeface="Golos Text"/>
                <a:sym typeface="Golos Text"/>
              </a:rPr>
              <a:t>Neptune</a:t>
            </a:r>
            <a:endParaRPr sz="2200">
              <a:solidFill>
                <a:schemeClr val="dk1"/>
              </a:solidFill>
              <a:latin typeface="Golos Text"/>
              <a:ea typeface="Golos Text"/>
              <a:cs typeface="Golos Text"/>
              <a:sym typeface="Golos Text"/>
            </a:endParaRPr>
          </a:p>
        </p:txBody>
      </p:sp>
      <p:sp>
        <p:nvSpPr>
          <p:cNvPr id="554" name="Google Shape;554;p50"/>
          <p:cNvSpPr/>
          <p:nvPr/>
        </p:nvSpPr>
        <p:spPr>
          <a:xfrm>
            <a:off x="1589975" y="2782902"/>
            <a:ext cx="1921500" cy="442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Golos Text"/>
                <a:ea typeface="Golos Text"/>
                <a:cs typeface="Golos Text"/>
                <a:sym typeface="Golos Text"/>
              </a:rPr>
              <a:t>Saturn</a:t>
            </a:r>
            <a:endParaRPr sz="2200">
              <a:solidFill>
                <a:schemeClr val="dk1"/>
              </a:solidFill>
              <a:latin typeface="Golos Text"/>
              <a:ea typeface="Golos Text"/>
              <a:cs typeface="Golos Text"/>
              <a:sym typeface="Golos Text"/>
            </a:endParaRPr>
          </a:p>
        </p:txBody>
      </p:sp>
      <p:sp>
        <p:nvSpPr>
          <p:cNvPr id="555" name="Google Shape;555;p50"/>
          <p:cNvSpPr/>
          <p:nvPr/>
        </p:nvSpPr>
        <p:spPr>
          <a:xfrm>
            <a:off x="713225" y="3555050"/>
            <a:ext cx="1753500" cy="74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Poppins"/>
                <a:ea typeface="Poppins"/>
                <a:cs typeface="Poppins"/>
                <a:sym typeface="Poppins"/>
              </a:rPr>
              <a:t>Saturn is actually a gas giant and has several rings</a:t>
            </a:r>
            <a:endParaRPr sz="1200">
              <a:solidFill>
                <a:schemeClr val="dk1"/>
              </a:solidFill>
              <a:latin typeface="Poppins"/>
              <a:ea typeface="Poppins"/>
              <a:cs typeface="Poppins"/>
              <a:sym typeface="Poppins"/>
            </a:endParaRPr>
          </a:p>
        </p:txBody>
      </p:sp>
      <p:sp>
        <p:nvSpPr>
          <p:cNvPr id="556" name="Google Shape;556;p50"/>
          <p:cNvSpPr/>
          <p:nvPr/>
        </p:nvSpPr>
        <p:spPr>
          <a:xfrm>
            <a:off x="2640534" y="3555050"/>
            <a:ext cx="1753500" cy="74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Poppins"/>
                <a:ea typeface="Poppins"/>
                <a:cs typeface="Poppins"/>
                <a:sym typeface="Poppins"/>
              </a:rPr>
              <a:t>Saturn is composed mostly of hydrogen and helium</a:t>
            </a:r>
            <a:endParaRPr sz="1200">
              <a:solidFill>
                <a:schemeClr val="dk1"/>
              </a:solidFill>
              <a:latin typeface="Poppins"/>
              <a:ea typeface="Poppins"/>
              <a:cs typeface="Poppins"/>
              <a:sym typeface="Poppins"/>
            </a:endParaRPr>
          </a:p>
        </p:txBody>
      </p:sp>
      <p:sp>
        <p:nvSpPr>
          <p:cNvPr id="557" name="Google Shape;557;p50"/>
          <p:cNvSpPr/>
          <p:nvPr/>
        </p:nvSpPr>
        <p:spPr>
          <a:xfrm>
            <a:off x="4673616" y="3555050"/>
            <a:ext cx="1753500" cy="74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Poppins"/>
                <a:ea typeface="Poppins"/>
                <a:cs typeface="Poppins"/>
                <a:sym typeface="Poppins"/>
              </a:rPr>
              <a:t>Neptune is the farthest planet from the Sun </a:t>
            </a:r>
            <a:endParaRPr sz="1200">
              <a:solidFill>
                <a:schemeClr val="dk1"/>
              </a:solidFill>
              <a:latin typeface="Poppins"/>
              <a:ea typeface="Poppins"/>
              <a:cs typeface="Poppins"/>
              <a:sym typeface="Poppins"/>
            </a:endParaRPr>
          </a:p>
        </p:txBody>
      </p:sp>
      <p:sp>
        <p:nvSpPr>
          <p:cNvPr id="558" name="Google Shape;558;p50"/>
          <p:cNvSpPr/>
          <p:nvPr/>
        </p:nvSpPr>
        <p:spPr>
          <a:xfrm>
            <a:off x="6600925" y="3555050"/>
            <a:ext cx="1753500" cy="74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Poppins"/>
                <a:ea typeface="Poppins"/>
                <a:cs typeface="Poppins"/>
                <a:sym typeface="Poppins"/>
              </a:rPr>
              <a:t>Neptune is also the fourth largest planet by diameter</a:t>
            </a:r>
            <a:endParaRPr sz="1200">
              <a:solidFill>
                <a:schemeClr val="dk1"/>
              </a:solidFill>
              <a:latin typeface="Poppins"/>
              <a:ea typeface="Poppins"/>
              <a:cs typeface="Poppins"/>
              <a:sym typeface="Poppins"/>
            </a:endParaRPr>
          </a:p>
        </p:txBody>
      </p:sp>
      <p:cxnSp>
        <p:nvCxnSpPr>
          <p:cNvPr id="559" name="Google Shape;559;p50"/>
          <p:cNvCxnSpPr>
            <a:stCxn id="552" idx="2"/>
            <a:endCxn id="554" idx="0"/>
          </p:cNvCxnSpPr>
          <p:nvPr/>
        </p:nvCxnSpPr>
        <p:spPr>
          <a:xfrm rot="5400000">
            <a:off x="3402300" y="1613175"/>
            <a:ext cx="318000" cy="2021400"/>
          </a:xfrm>
          <a:prstGeom prst="bentConnector3">
            <a:avLst>
              <a:gd name="adj1" fmla="val 50004"/>
            </a:avLst>
          </a:prstGeom>
          <a:noFill/>
          <a:ln w="9525" cap="flat" cmpd="sng">
            <a:solidFill>
              <a:schemeClr val="lt2"/>
            </a:solidFill>
            <a:prstDash val="solid"/>
            <a:round/>
            <a:headEnd type="none" w="med" len="med"/>
            <a:tailEnd type="oval" w="med" len="med"/>
          </a:ln>
        </p:spPr>
      </p:cxnSp>
      <p:cxnSp>
        <p:nvCxnSpPr>
          <p:cNvPr id="560" name="Google Shape;560;p50"/>
          <p:cNvCxnSpPr>
            <a:stCxn id="552" idx="2"/>
            <a:endCxn id="553" idx="0"/>
          </p:cNvCxnSpPr>
          <p:nvPr/>
        </p:nvCxnSpPr>
        <p:spPr>
          <a:xfrm rot="-5400000" flipH="1">
            <a:off x="5384550" y="1652325"/>
            <a:ext cx="318000" cy="1943100"/>
          </a:xfrm>
          <a:prstGeom prst="bentConnector3">
            <a:avLst>
              <a:gd name="adj1" fmla="val 50004"/>
            </a:avLst>
          </a:prstGeom>
          <a:noFill/>
          <a:ln w="9525" cap="flat" cmpd="sng">
            <a:solidFill>
              <a:schemeClr val="lt2"/>
            </a:solidFill>
            <a:prstDash val="solid"/>
            <a:round/>
            <a:headEnd type="none" w="med" len="med"/>
            <a:tailEnd type="oval" w="med" len="med"/>
          </a:ln>
        </p:spPr>
      </p:cxnSp>
      <p:cxnSp>
        <p:nvCxnSpPr>
          <p:cNvPr id="561" name="Google Shape;561;p50"/>
          <p:cNvCxnSpPr>
            <a:stCxn id="554" idx="2"/>
            <a:endCxn id="555" idx="0"/>
          </p:cNvCxnSpPr>
          <p:nvPr/>
        </p:nvCxnSpPr>
        <p:spPr>
          <a:xfrm rot="5400000">
            <a:off x="1905425" y="2909802"/>
            <a:ext cx="329700" cy="960900"/>
          </a:xfrm>
          <a:prstGeom prst="bentConnector3">
            <a:avLst>
              <a:gd name="adj1" fmla="val 49992"/>
            </a:avLst>
          </a:prstGeom>
          <a:noFill/>
          <a:ln w="9525" cap="flat" cmpd="sng">
            <a:solidFill>
              <a:schemeClr val="lt2"/>
            </a:solidFill>
            <a:prstDash val="solid"/>
            <a:round/>
            <a:headEnd type="none" w="med" len="med"/>
            <a:tailEnd type="oval" w="med" len="med"/>
          </a:ln>
        </p:spPr>
      </p:cxnSp>
      <p:cxnSp>
        <p:nvCxnSpPr>
          <p:cNvPr id="562" name="Google Shape;562;p50"/>
          <p:cNvCxnSpPr>
            <a:stCxn id="554" idx="2"/>
            <a:endCxn id="556" idx="0"/>
          </p:cNvCxnSpPr>
          <p:nvPr/>
        </p:nvCxnSpPr>
        <p:spPr>
          <a:xfrm rot="-5400000" flipH="1">
            <a:off x="2869175" y="2906952"/>
            <a:ext cx="329700" cy="966600"/>
          </a:xfrm>
          <a:prstGeom prst="bentConnector3">
            <a:avLst>
              <a:gd name="adj1" fmla="val 49992"/>
            </a:avLst>
          </a:prstGeom>
          <a:noFill/>
          <a:ln w="9525" cap="flat" cmpd="sng">
            <a:solidFill>
              <a:schemeClr val="lt2"/>
            </a:solidFill>
            <a:prstDash val="solid"/>
            <a:round/>
            <a:headEnd type="none" w="med" len="med"/>
            <a:tailEnd type="oval" w="med" len="med"/>
          </a:ln>
        </p:spPr>
      </p:cxnSp>
      <p:cxnSp>
        <p:nvCxnSpPr>
          <p:cNvPr id="563" name="Google Shape;563;p50"/>
          <p:cNvCxnSpPr>
            <a:stCxn id="553" idx="2"/>
            <a:endCxn id="558" idx="0"/>
          </p:cNvCxnSpPr>
          <p:nvPr/>
        </p:nvCxnSpPr>
        <p:spPr>
          <a:xfrm rot="-5400000" flipH="1">
            <a:off x="6831602" y="2908902"/>
            <a:ext cx="329700" cy="962700"/>
          </a:xfrm>
          <a:prstGeom prst="bentConnector3">
            <a:avLst>
              <a:gd name="adj1" fmla="val 49992"/>
            </a:avLst>
          </a:prstGeom>
          <a:noFill/>
          <a:ln w="9525" cap="flat" cmpd="sng">
            <a:solidFill>
              <a:schemeClr val="lt2"/>
            </a:solidFill>
            <a:prstDash val="solid"/>
            <a:round/>
            <a:headEnd type="none" w="med" len="med"/>
            <a:tailEnd type="oval" w="med" len="med"/>
          </a:ln>
        </p:spPr>
      </p:cxnSp>
      <p:cxnSp>
        <p:nvCxnSpPr>
          <p:cNvPr id="564" name="Google Shape;564;p50"/>
          <p:cNvCxnSpPr>
            <a:stCxn id="553" idx="2"/>
            <a:endCxn id="557" idx="0"/>
          </p:cNvCxnSpPr>
          <p:nvPr/>
        </p:nvCxnSpPr>
        <p:spPr>
          <a:xfrm rot="5400000">
            <a:off x="5867852" y="2907852"/>
            <a:ext cx="329700" cy="964800"/>
          </a:xfrm>
          <a:prstGeom prst="bentConnector3">
            <a:avLst>
              <a:gd name="adj1" fmla="val 49992"/>
            </a:avLst>
          </a:prstGeom>
          <a:noFill/>
          <a:ln w="9525" cap="flat" cmpd="sng">
            <a:solidFill>
              <a:schemeClr val="lt2"/>
            </a:solidFill>
            <a:prstDash val="solid"/>
            <a:round/>
            <a:headEnd type="none" w="med" len="med"/>
            <a:tailEnd type="oval"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52"/>
          <p:cNvSpPr txBox="1">
            <a:spLocks noGrp="1"/>
          </p:cNvSpPr>
          <p:nvPr>
            <p:ph type="subTitle" idx="2"/>
          </p:nvPr>
        </p:nvSpPr>
        <p:spPr>
          <a:xfrm>
            <a:off x="3584400" y="2276856"/>
            <a:ext cx="1975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extremely high temperatures</a:t>
            </a:r>
            <a:endParaRPr/>
          </a:p>
        </p:txBody>
      </p:sp>
      <p:sp>
        <p:nvSpPr>
          <p:cNvPr id="578" name="Google Shape;578;p52"/>
          <p:cNvSpPr txBox="1">
            <a:spLocks noGrp="1"/>
          </p:cNvSpPr>
          <p:nvPr>
            <p:ph type="subTitle" idx="5"/>
          </p:nvPr>
        </p:nvSpPr>
        <p:spPr>
          <a:xfrm>
            <a:off x="6054249" y="2276856"/>
            <a:ext cx="1975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579" name="Google Shape;579;p52"/>
          <p:cNvSpPr txBox="1">
            <a:spLocks noGrp="1"/>
          </p:cNvSpPr>
          <p:nvPr>
            <p:ph type="title"/>
          </p:nvPr>
        </p:nvSpPr>
        <p:spPr>
          <a:xfrm>
            <a:off x="713225" y="542677"/>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Reviewing concepts is a good idea</a:t>
            </a:r>
            <a:endParaRPr/>
          </a:p>
        </p:txBody>
      </p:sp>
      <p:sp>
        <p:nvSpPr>
          <p:cNvPr id="580" name="Google Shape;580;p52"/>
          <p:cNvSpPr txBox="1">
            <a:spLocks noGrp="1"/>
          </p:cNvSpPr>
          <p:nvPr>
            <p:ph type="subTitle" idx="1"/>
          </p:nvPr>
        </p:nvSpPr>
        <p:spPr>
          <a:xfrm>
            <a:off x="1114551" y="2276856"/>
            <a:ext cx="1975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581" name="Google Shape;581;p52"/>
          <p:cNvSpPr txBox="1">
            <a:spLocks noGrp="1"/>
          </p:cNvSpPr>
          <p:nvPr>
            <p:ph type="subTitle" idx="3"/>
          </p:nvPr>
        </p:nvSpPr>
        <p:spPr>
          <a:xfrm>
            <a:off x="1114551" y="3995906"/>
            <a:ext cx="1975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582" name="Google Shape;582;p52"/>
          <p:cNvSpPr txBox="1">
            <a:spLocks noGrp="1"/>
          </p:cNvSpPr>
          <p:nvPr>
            <p:ph type="subTitle" idx="4"/>
          </p:nvPr>
        </p:nvSpPr>
        <p:spPr>
          <a:xfrm>
            <a:off x="3584400" y="3995906"/>
            <a:ext cx="1975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with several rings</a:t>
            </a:r>
            <a:endParaRPr/>
          </a:p>
        </p:txBody>
      </p:sp>
      <p:sp>
        <p:nvSpPr>
          <p:cNvPr id="583" name="Google Shape;583;p52"/>
          <p:cNvSpPr txBox="1">
            <a:spLocks noGrp="1"/>
          </p:cNvSpPr>
          <p:nvPr>
            <p:ph type="subTitle" idx="6"/>
          </p:nvPr>
        </p:nvSpPr>
        <p:spPr>
          <a:xfrm>
            <a:off x="6054249" y="3995906"/>
            <a:ext cx="1975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584" name="Google Shape;584;p52"/>
          <p:cNvSpPr txBox="1">
            <a:spLocks noGrp="1"/>
          </p:cNvSpPr>
          <p:nvPr>
            <p:ph type="subTitle" idx="7"/>
          </p:nvPr>
        </p:nvSpPr>
        <p:spPr>
          <a:xfrm>
            <a:off x="1113051" y="1874520"/>
            <a:ext cx="1978200" cy="50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585" name="Google Shape;585;p52"/>
          <p:cNvSpPr txBox="1">
            <a:spLocks noGrp="1"/>
          </p:cNvSpPr>
          <p:nvPr>
            <p:ph type="subTitle" idx="8"/>
          </p:nvPr>
        </p:nvSpPr>
        <p:spPr>
          <a:xfrm>
            <a:off x="3582900" y="1874520"/>
            <a:ext cx="1978200" cy="50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586" name="Google Shape;586;p52"/>
          <p:cNvSpPr txBox="1">
            <a:spLocks noGrp="1"/>
          </p:cNvSpPr>
          <p:nvPr>
            <p:ph type="subTitle" idx="9"/>
          </p:nvPr>
        </p:nvSpPr>
        <p:spPr>
          <a:xfrm>
            <a:off x="6052749" y="1874520"/>
            <a:ext cx="1978200" cy="50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587" name="Google Shape;587;p52"/>
          <p:cNvSpPr txBox="1">
            <a:spLocks noGrp="1"/>
          </p:cNvSpPr>
          <p:nvPr>
            <p:ph type="subTitle" idx="13"/>
          </p:nvPr>
        </p:nvSpPr>
        <p:spPr>
          <a:xfrm>
            <a:off x="1113051" y="3591450"/>
            <a:ext cx="1978200" cy="50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588" name="Google Shape;588;p52"/>
          <p:cNvSpPr txBox="1">
            <a:spLocks noGrp="1"/>
          </p:cNvSpPr>
          <p:nvPr>
            <p:ph type="subTitle" idx="14"/>
          </p:nvPr>
        </p:nvSpPr>
        <p:spPr>
          <a:xfrm>
            <a:off x="3582900" y="3591450"/>
            <a:ext cx="1978200" cy="50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589" name="Google Shape;589;p52"/>
          <p:cNvSpPr txBox="1">
            <a:spLocks noGrp="1"/>
          </p:cNvSpPr>
          <p:nvPr>
            <p:ph type="subTitle" idx="15"/>
          </p:nvPr>
        </p:nvSpPr>
        <p:spPr>
          <a:xfrm>
            <a:off x="6052749" y="3591450"/>
            <a:ext cx="1978200" cy="50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grpSp>
        <p:nvGrpSpPr>
          <p:cNvPr id="590" name="Google Shape;590;p52"/>
          <p:cNvGrpSpPr/>
          <p:nvPr/>
        </p:nvGrpSpPr>
        <p:grpSpPr>
          <a:xfrm>
            <a:off x="6871747" y="3103040"/>
            <a:ext cx="340204" cy="298116"/>
            <a:chOff x="899850" y="871450"/>
            <a:chExt cx="483175" cy="423400"/>
          </a:xfrm>
        </p:grpSpPr>
        <p:sp>
          <p:nvSpPr>
            <p:cNvPr id="591" name="Google Shape;591;p5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 name="Google Shape;592;p5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 name="Google Shape;593;p5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 name="Google Shape;594;p5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 name="Google Shape;595;p52"/>
          <p:cNvGrpSpPr/>
          <p:nvPr/>
        </p:nvGrpSpPr>
        <p:grpSpPr>
          <a:xfrm>
            <a:off x="1931864" y="3082462"/>
            <a:ext cx="340573" cy="339271"/>
            <a:chOff x="2085450" y="842250"/>
            <a:chExt cx="483700" cy="481850"/>
          </a:xfrm>
        </p:grpSpPr>
        <p:sp>
          <p:nvSpPr>
            <p:cNvPr id="596" name="Google Shape;596;p5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 name="Google Shape;597;p5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 name="Google Shape;598;p5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 name="Google Shape;599;p52"/>
          <p:cNvGrpSpPr/>
          <p:nvPr/>
        </p:nvGrpSpPr>
        <p:grpSpPr>
          <a:xfrm>
            <a:off x="6872196" y="1403558"/>
            <a:ext cx="339306" cy="339253"/>
            <a:chOff x="2685825" y="840375"/>
            <a:chExt cx="481900" cy="481825"/>
          </a:xfrm>
        </p:grpSpPr>
        <p:sp>
          <p:nvSpPr>
            <p:cNvPr id="600" name="Google Shape;600;p5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 name="Google Shape;601;p5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 name="Google Shape;602;p52"/>
          <p:cNvGrpSpPr/>
          <p:nvPr/>
        </p:nvGrpSpPr>
        <p:grpSpPr>
          <a:xfrm>
            <a:off x="1926936" y="1403242"/>
            <a:ext cx="350431" cy="339887"/>
            <a:chOff x="3270675" y="841800"/>
            <a:chExt cx="497700" cy="482725"/>
          </a:xfrm>
        </p:grpSpPr>
        <p:sp>
          <p:nvSpPr>
            <p:cNvPr id="603" name="Google Shape;603;p5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 name="Google Shape;604;p5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 name="Google Shape;605;p5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6" name="Google Shape;606;p52"/>
          <p:cNvSpPr/>
          <p:nvPr/>
        </p:nvSpPr>
        <p:spPr>
          <a:xfrm>
            <a:off x="4402374" y="3093068"/>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7" name="Google Shape;607;p52"/>
          <p:cNvGrpSpPr/>
          <p:nvPr/>
        </p:nvGrpSpPr>
        <p:grpSpPr>
          <a:xfrm>
            <a:off x="4402374" y="1424101"/>
            <a:ext cx="339253" cy="298169"/>
            <a:chOff x="4467200" y="877100"/>
            <a:chExt cx="481825" cy="423475"/>
          </a:xfrm>
        </p:grpSpPr>
        <p:sp>
          <p:nvSpPr>
            <p:cNvPr id="608" name="Google Shape;608;p5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 name="Google Shape;609;p5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 name="Google Shape;610;p5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 name="Google Shape;611;p5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53"/>
          <p:cNvSpPr/>
          <p:nvPr/>
        </p:nvSpPr>
        <p:spPr>
          <a:xfrm>
            <a:off x="-21750" y="940350"/>
            <a:ext cx="9187500" cy="3262800"/>
          </a:xfrm>
          <a:prstGeom prst="roundRect">
            <a:avLst>
              <a:gd name="adj" fmla="val 6235"/>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617" name="Google Shape;617;p53"/>
          <p:cNvSpPr txBox="1">
            <a:spLocks noGrp="1"/>
          </p:cNvSpPr>
          <p:nvPr>
            <p:ph type="title"/>
          </p:nvPr>
        </p:nvSpPr>
        <p:spPr>
          <a:xfrm>
            <a:off x="1969350" y="1563150"/>
            <a:ext cx="5205300" cy="201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Awesome </a:t>
            </a:r>
            <a:r>
              <a:rPr lang="en" i="1">
                <a:latin typeface="Golos Text Medium"/>
                <a:ea typeface="Golos Text Medium"/>
                <a:cs typeface="Golos Text Medium"/>
                <a:sym typeface="Golos Text Medium"/>
              </a:rPr>
              <a:t>words</a:t>
            </a:r>
            <a:endParaRPr i="1">
              <a:latin typeface="Golos Text Medium"/>
              <a:ea typeface="Golos Text Medium"/>
              <a:cs typeface="Golos Text Medium"/>
              <a:sym typeface="Golos Text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54"/>
          <p:cNvSpPr/>
          <p:nvPr/>
        </p:nvSpPr>
        <p:spPr>
          <a:xfrm>
            <a:off x="-21750" y="940350"/>
            <a:ext cx="9187500" cy="3262800"/>
          </a:xfrm>
          <a:prstGeom prst="roundRect">
            <a:avLst>
              <a:gd name="adj" fmla="val 6235"/>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623" name="Google Shape;623;p54"/>
          <p:cNvSpPr txBox="1">
            <a:spLocks noGrp="1"/>
          </p:cNvSpPr>
          <p:nvPr>
            <p:ph type="subTitle" idx="1"/>
          </p:nvPr>
        </p:nvSpPr>
        <p:spPr>
          <a:xfrm>
            <a:off x="1460950" y="1562175"/>
            <a:ext cx="6825300" cy="147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“This is a quote, words full of wisdom that someone important said and can make the reader get inspired”</a:t>
            </a:r>
            <a:endParaRPr/>
          </a:p>
        </p:txBody>
      </p:sp>
      <p:sp>
        <p:nvSpPr>
          <p:cNvPr id="624" name="Google Shape;624;p54"/>
          <p:cNvSpPr txBox="1">
            <a:spLocks noGrp="1"/>
          </p:cNvSpPr>
          <p:nvPr>
            <p:ph type="title"/>
          </p:nvPr>
        </p:nvSpPr>
        <p:spPr>
          <a:xfrm>
            <a:off x="1460825" y="3074950"/>
            <a:ext cx="6825300" cy="582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—Someone Famous</a:t>
            </a:r>
            <a:endParaRPr/>
          </a:p>
        </p:txBody>
      </p:sp>
      <p:sp>
        <p:nvSpPr>
          <p:cNvPr id="625" name="Google Shape;625;p54"/>
          <p:cNvSpPr/>
          <p:nvPr/>
        </p:nvSpPr>
        <p:spPr>
          <a:xfrm flipH="1">
            <a:off x="785580" y="4553540"/>
            <a:ext cx="716700" cy="271500"/>
          </a:xfrm>
          <a:prstGeom prst="roundRect">
            <a:avLst>
              <a:gd name="adj" fmla="val 28913"/>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8">
          <a:extLst>
            <a:ext uri="{FF2B5EF4-FFF2-40B4-BE49-F238E27FC236}">
              <a16:creationId xmlns:a16="http://schemas.microsoft.com/office/drawing/2014/main" id="{C14193C4-3B99-CD8C-F4C6-4857C2E27680}"/>
            </a:ext>
          </a:extLst>
        </p:cNvPr>
        <p:cNvGrpSpPr/>
        <p:nvPr/>
      </p:nvGrpSpPr>
      <p:grpSpPr>
        <a:xfrm>
          <a:off x="0" y="0"/>
          <a:ext cx="0" cy="0"/>
          <a:chOff x="0" y="0"/>
          <a:chExt cx="0" cy="0"/>
        </a:xfrm>
      </p:grpSpPr>
      <p:sp>
        <p:nvSpPr>
          <p:cNvPr id="389" name="Google Shape;389;p41">
            <a:extLst>
              <a:ext uri="{FF2B5EF4-FFF2-40B4-BE49-F238E27FC236}">
                <a16:creationId xmlns:a16="http://schemas.microsoft.com/office/drawing/2014/main" id="{0CA06EF2-A461-537C-5E56-EE3626A03655}"/>
              </a:ext>
            </a:extLst>
          </p:cNvPr>
          <p:cNvSpPr/>
          <p:nvPr/>
        </p:nvSpPr>
        <p:spPr>
          <a:xfrm>
            <a:off x="-21750" y="940350"/>
            <a:ext cx="9187500" cy="3262800"/>
          </a:xfrm>
          <a:prstGeom prst="roundRect">
            <a:avLst>
              <a:gd name="adj" fmla="val 6235"/>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390" name="Google Shape;390;p41">
            <a:extLst>
              <a:ext uri="{FF2B5EF4-FFF2-40B4-BE49-F238E27FC236}">
                <a16:creationId xmlns:a16="http://schemas.microsoft.com/office/drawing/2014/main" id="{E7B53CDB-5D22-ED61-1F39-9D2B14D49ED8}"/>
              </a:ext>
            </a:extLst>
          </p:cNvPr>
          <p:cNvSpPr txBox="1">
            <a:spLocks noGrp="1"/>
          </p:cNvSpPr>
          <p:nvPr>
            <p:ph type="title"/>
          </p:nvPr>
        </p:nvSpPr>
        <p:spPr>
          <a:xfrm flipH="1">
            <a:off x="2187388" y="1079837"/>
            <a:ext cx="6240037" cy="23601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ru-RU" sz="5400" b="1" i="1" dirty="0">
                <a:latin typeface="Golos Text Medium"/>
                <a:ea typeface="Tahoma" panose="020B0604030504040204" pitchFamily="34" charset="0"/>
                <a:cs typeface="Tahoma" panose="020B0604030504040204" pitchFamily="34" charset="0"/>
                <a:sym typeface="Golos Text Medium"/>
              </a:rPr>
              <a:t>История возникновения предприятия</a:t>
            </a:r>
            <a:endParaRPr i="1" dirty="0"/>
          </a:p>
        </p:txBody>
      </p:sp>
      <p:sp>
        <p:nvSpPr>
          <p:cNvPr id="391" name="Google Shape;391;p41">
            <a:extLst>
              <a:ext uri="{FF2B5EF4-FFF2-40B4-BE49-F238E27FC236}">
                <a16:creationId xmlns:a16="http://schemas.microsoft.com/office/drawing/2014/main" id="{87B79609-F2BE-4AF6-3377-1495FE5701FA}"/>
              </a:ext>
            </a:extLst>
          </p:cNvPr>
          <p:cNvSpPr txBox="1">
            <a:spLocks noGrp="1"/>
          </p:cNvSpPr>
          <p:nvPr>
            <p:ph type="title" idx="2"/>
          </p:nvPr>
        </p:nvSpPr>
        <p:spPr>
          <a:xfrm flipH="1">
            <a:off x="716575" y="2738538"/>
            <a:ext cx="1254300" cy="107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392" name="Google Shape;392;p41">
            <a:extLst>
              <a:ext uri="{FF2B5EF4-FFF2-40B4-BE49-F238E27FC236}">
                <a16:creationId xmlns:a16="http://schemas.microsoft.com/office/drawing/2014/main" id="{6C26397A-BB99-1519-B0EC-F9042AC3FA91}"/>
              </a:ext>
            </a:extLst>
          </p:cNvPr>
          <p:cNvSpPr txBox="1">
            <a:spLocks noGrp="1"/>
          </p:cNvSpPr>
          <p:nvPr>
            <p:ph type="subTitle" idx="1"/>
          </p:nvPr>
        </p:nvSpPr>
        <p:spPr>
          <a:xfrm flipH="1">
            <a:off x="4195625" y="3439950"/>
            <a:ext cx="4231800" cy="37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You can enter a subtitle here if you need it</a:t>
            </a:r>
            <a:endParaRPr dirty="0"/>
          </a:p>
        </p:txBody>
      </p:sp>
    </p:spTree>
    <p:extLst>
      <p:ext uri="{BB962C8B-B14F-4D97-AF65-F5344CB8AC3E}">
        <p14:creationId xmlns:p14="http://schemas.microsoft.com/office/powerpoint/2010/main" val="15262455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pic>
        <p:nvPicPr>
          <p:cNvPr id="630" name="Google Shape;630;p55"/>
          <p:cNvPicPr preferRelativeResize="0">
            <a:picLocks noGrp="1"/>
          </p:cNvPicPr>
          <p:nvPr>
            <p:ph type="pic" idx="2"/>
          </p:nvPr>
        </p:nvPicPr>
        <p:blipFill rotWithShape="1">
          <a:blip r:embed="rId3">
            <a:alphaModFix/>
          </a:blip>
          <a:srcRect t="6586" b="9082"/>
          <a:stretch/>
        </p:blipFill>
        <p:spPr>
          <a:xfrm>
            <a:off x="-3301" y="0"/>
            <a:ext cx="9150602" cy="5143501"/>
          </a:xfrm>
          <a:prstGeom prst="rect">
            <a:avLst/>
          </a:prstGeom>
        </p:spPr>
      </p:pic>
      <p:sp>
        <p:nvSpPr>
          <p:cNvPr id="631" name="Google Shape;631;p55"/>
          <p:cNvSpPr/>
          <p:nvPr/>
        </p:nvSpPr>
        <p:spPr>
          <a:xfrm rot="10800000">
            <a:off x="6729463" y="4716400"/>
            <a:ext cx="20823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632" name="Google Shape;632;p55"/>
          <p:cNvSpPr/>
          <p:nvPr/>
        </p:nvSpPr>
        <p:spPr>
          <a:xfrm rot="10800000">
            <a:off x="332238" y="172065"/>
            <a:ext cx="1424100" cy="271500"/>
          </a:xfrm>
          <a:prstGeom prst="roundRect">
            <a:avLst>
              <a:gd name="adj" fmla="val 2891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633" name="Google Shape;633;p55"/>
          <p:cNvSpPr txBox="1">
            <a:spLocks noGrp="1"/>
          </p:cNvSpPr>
          <p:nvPr>
            <p:ph type="title"/>
          </p:nvPr>
        </p:nvSpPr>
        <p:spPr>
          <a:xfrm flipH="1">
            <a:off x="1011600" y="4080575"/>
            <a:ext cx="7120800" cy="506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 picture is worth a thousand words</a:t>
            </a:r>
            <a:endParaRPr/>
          </a:p>
        </p:txBody>
      </p:sp>
      <p:sp>
        <p:nvSpPr>
          <p:cNvPr id="634" name="Google Shape;634;p55"/>
          <p:cNvSpPr/>
          <p:nvPr/>
        </p:nvSpPr>
        <p:spPr>
          <a:xfrm>
            <a:off x="8072345" y="172065"/>
            <a:ext cx="716700" cy="271500"/>
          </a:xfrm>
          <a:prstGeom prst="roundRect">
            <a:avLst>
              <a:gd name="adj" fmla="val 28913"/>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nvGrpSpPr>
          <p:cNvPr id="635" name="Google Shape;635;p55"/>
          <p:cNvGrpSpPr/>
          <p:nvPr/>
        </p:nvGrpSpPr>
        <p:grpSpPr>
          <a:xfrm>
            <a:off x="187088" y="4716400"/>
            <a:ext cx="1488829" cy="271500"/>
            <a:chOff x="187088" y="4716400"/>
            <a:chExt cx="1488829" cy="271500"/>
          </a:xfrm>
        </p:grpSpPr>
        <p:sp>
          <p:nvSpPr>
            <p:cNvPr id="636" name="Google Shape;636;p55"/>
            <p:cNvSpPr/>
            <p:nvPr/>
          </p:nvSpPr>
          <p:spPr>
            <a:xfrm>
              <a:off x="789416" y="4716400"/>
              <a:ext cx="886500" cy="271500"/>
            </a:xfrm>
            <a:prstGeom prst="roundRect">
              <a:avLst>
                <a:gd name="adj" fmla="val 28913"/>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637" name="Google Shape;637;p55"/>
            <p:cNvSpPr/>
            <p:nvPr/>
          </p:nvSpPr>
          <p:spPr>
            <a:xfrm>
              <a:off x="187088" y="4716400"/>
              <a:ext cx="526200" cy="271500"/>
            </a:xfrm>
            <a:prstGeom prst="roundRect">
              <a:avLst>
                <a:gd name="adj" fmla="val 28913"/>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pic>
        <p:nvPicPr>
          <p:cNvPr id="642" name="Google Shape;642;p56"/>
          <p:cNvPicPr preferRelativeResize="0">
            <a:picLocks noGrp="1"/>
          </p:cNvPicPr>
          <p:nvPr>
            <p:ph type="pic" idx="2"/>
          </p:nvPr>
        </p:nvPicPr>
        <p:blipFill rotWithShape="1">
          <a:blip r:embed="rId3">
            <a:alphaModFix/>
          </a:blip>
          <a:srcRect t="17477" b="12218"/>
          <a:stretch/>
        </p:blipFill>
        <p:spPr>
          <a:xfrm>
            <a:off x="4577525" y="539500"/>
            <a:ext cx="3853200" cy="4064400"/>
          </a:xfrm>
          <a:prstGeom prst="roundRect">
            <a:avLst>
              <a:gd name="adj" fmla="val 16667"/>
            </a:avLst>
          </a:prstGeom>
        </p:spPr>
      </p:pic>
      <p:sp>
        <p:nvSpPr>
          <p:cNvPr id="643" name="Google Shape;643;p56"/>
          <p:cNvSpPr txBox="1">
            <a:spLocks noGrp="1"/>
          </p:cNvSpPr>
          <p:nvPr>
            <p:ph type="title"/>
          </p:nvPr>
        </p:nvSpPr>
        <p:spPr>
          <a:xfrm>
            <a:off x="854175" y="514350"/>
            <a:ext cx="3029400" cy="16077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ru-RU" dirty="0"/>
              <a:t>Выявленные недостатки на рабочем месте</a:t>
            </a:r>
            <a:endParaRPr dirty="0"/>
          </a:p>
        </p:txBody>
      </p:sp>
      <p:sp>
        <p:nvSpPr>
          <p:cNvPr id="644" name="Google Shape;644;p56"/>
          <p:cNvSpPr txBox="1">
            <a:spLocks noGrp="1"/>
          </p:cNvSpPr>
          <p:nvPr>
            <p:ph type="subTitle" idx="1"/>
          </p:nvPr>
        </p:nvSpPr>
        <p:spPr>
          <a:xfrm>
            <a:off x="854175" y="3207850"/>
            <a:ext cx="3029400" cy="104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Images reveal large amounts of data, so remember: use an image instead of a long text. Your audience will appreciate it</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57"/>
          <p:cNvSpPr/>
          <p:nvPr/>
        </p:nvSpPr>
        <p:spPr>
          <a:xfrm>
            <a:off x="-21750" y="940350"/>
            <a:ext cx="9187500" cy="3262800"/>
          </a:xfrm>
          <a:prstGeom prst="roundRect">
            <a:avLst>
              <a:gd name="adj" fmla="val 6235"/>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650" name="Google Shape;650;p57"/>
          <p:cNvSpPr txBox="1">
            <a:spLocks noGrp="1"/>
          </p:cNvSpPr>
          <p:nvPr>
            <p:ph type="title"/>
          </p:nvPr>
        </p:nvSpPr>
        <p:spPr>
          <a:xfrm>
            <a:off x="1284000" y="1717674"/>
            <a:ext cx="6576000" cy="112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4,498,300,000</a:t>
            </a:r>
            <a:endParaRPr/>
          </a:p>
        </p:txBody>
      </p:sp>
      <p:sp>
        <p:nvSpPr>
          <p:cNvPr id="651" name="Google Shape;651;p57"/>
          <p:cNvSpPr txBox="1">
            <a:spLocks noGrp="1"/>
          </p:cNvSpPr>
          <p:nvPr>
            <p:ph type="subTitle" idx="1"/>
          </p:nvPr>
        </p:nvSpPr>
        <p:spPr>
          <a:xfrm>
            <a:off x="1554450" y="2993513"/>
            <a:ext cx="6035100" cy="43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58"/>
          <p:cNvSpPr txBox="1">
            <a:spLocks noGrp="1"/>
          </p:cNvSpPr>
          <p:nvPr>
            <p:ph type="subTitle" idx="1"/>
          </p:nvPr>
        </p:nvSpPr>
        <p:spPr>
          <a:xfrm>
            <a:off x="2372100" y="1464174"/>
            <a:ext cx="4399800" cy="37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Jupiter’s rotation period</a:t>
            </a:r>
            <a:endParaRPr/>
          </a:p>
        </p:txBody>
      </p:sp>
      <p:sp>
        <p:nvSpPr>
          <p:cNvPr id="657" name="Google Shape;657;p58"/>
          <p:cNvSpPr txBox="1">
            <a:spLocks noGrp="1"/>
          </p:cNvSpPr>
          <p:nvPr>
            <p:ph type="title"/>
          </p:nvPr>
        </p:nvSpPr>
        <p:spPr>
          <a:xfrm>
            <a:off x="2372100" y="706175"/>
            <a:ext cx="43998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9h 55m 23s</a:t>
            </a:r>
            <a:endParaRPr/>
          </a:p>
        </p:txBody>
      </p:sp>
      <p:sp>
        <p:nvSpPr>
          <p:cNvPr id="658" name="Google Shape;658;p58"/>
          <p:cNvSpPr txBox="1">
            <a:spLocks noGrp="1"/>
          </p:cNvSpPr>
          <p:nvPr>
            <p:ph type="title" idx="2"/>
          </p:nvPr>
        </p:nvSpPr>
        <p:spPr>
          <a:xfrm>
            <a:off x="2372100" y="2003879"/>
            <a:ext cx="43998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a:t>
            </a:r>
            <a:endParaRPr/>
          </a:p>
        </p:txBody>
      </p:sp>
      <p:sp>
        <p:nvSpPr>
          <p:cNvPr id="659" name="Google Shape;659;p58"/>
          <p:cNvSpPr txBox="1">
            <a:spLocks noGrp="1"/>
          </p:cNvSpPr>
          <p:nvPr>
            <p:ph type="subTitle" idx="3"/>
          </p:nvPr>
        </p:nvSpPr>
        <p:spPr>
          <a:xfrm>
            <a:off x="2372100" y="2764450"/>
            <a:ext cx="4399800" cy="37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a:p>
        </p:txBody>
      </p:sp>
      <p:sp>
        <p:nvSpPr>
          <p:cNvPr id="660" name="Google Shape;660;p58"/>
          <p:cNvSpPr txBox="1">
            <a:spLocks noGrp="1"/>
          </p:cNvSpPr>
          <p:nvPr>
            <p:ph type="title" idx="4"/>
          </p:nvPr>
        </p:nvSpPr>
        <p:spPr>
          <a:xfrm>
            <a:off x="2372100" y="3301583"/>
            <a:ext cx="43998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
        <p:nvSpPr>
          <p:cNvPr id="661" name="Google Shape;661;p58"/>
          <p:cNvSpPr txBox="1">
            <a:spLocks noGrp="1"/>
          </p:cNvSpPr>
          <p:nvPr>
            <p:ph type="subTitle" idx="5"/>
          </p:nvPr>
        </p:nvSpPr>
        <p:spPr>
          <a:xfrm>
            <a:off x="2372100" y="4064725"/>
            <a:ext cx="4399800" cy="37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Distance between Earth and the Moon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59"/>
          <p:cNvSpPr txBox="1">
            <a:spLocks noGrp="1"/>
          </p:cNvSpPr>
          <p:nvPr>
            <p:ph type="title"/>
          </p:nvPr>
        </p:nvSpPr>
        <p:spPr>
          <a:xfrm>
            <a:off x="713225" y="542677"/>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Let’s use some percentages</a:t>
            </a:r>
            <a:endParaRPr/>
          </a:p>
        </p:txBody>
      </p:sp>
      <p:sp>
        <p:nvSpPr>
          <p:cNvPr id="667" name="Google Shape;667;p59"/>
          <p:cNvSpPr txBox="1">
            <a:spLocks noGrp="1"/>
          </p:cNvSpPr>
          <p:nvPr>
            <p:ph type="subTitle" idx="4294967295"/>
          </p:nvPr>
        </p:nvSpPr>
        <p:spPr>
          <a:xfrm>
            <a:off x="937625" y="3655325"/>
            <a:ext cx="2175300" cy="789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t>Mercury is the closest planet to the Sun and the smallest of them all</a:t>
            </a:r>
            <a:endParaRPr sz="1200"/>
          </a:p>
        </p:txBody>
      </p:sp>
      <p:sp>
        <p:nvSpPr>
          <p:cNvPr id="668" name="Google Shape;668;p59"/>
          <p:cNvSpPr txBox="1">
            <a:spLocks noGrp="1"/>
          </p:cNvSpPr>
          <p:nvPr>
            <p:ph type="subTitle" idx="4294967295"/>
          </p:nvPr>
        </p:nvSpPr>
        <p:spPr>
          <a:xfrm>
            <a:off x="3484350" y="3655325"/>
            <a:ext cx="2175300" cy="789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t>Venus has a beautiful name and is the second planet from the Sun</a:t>
            </a:r>
            <a:endParaRPr sz="1200"/>
          </a:p>
        </p:txBody>
      </p:sp>
      <p:sp>
        <p:nvSpPr>
          <p:cNvPr id="669" name="Google Shape;669;p59"/>
          <p:cNvSpPr txBox="1">
            <a:spLocks noGrp="1"/>
          </p:cNvSpPr>
          <p:nvPr>
            <p:ph type="subTitle" idx="4294967295"/>
          </p:nvPr>
        </p:nvSpPr>
        <p:spPr>
          <a:xfrm>
            <a:off x="6031075" y="3655325"/>
            <a:ext cx="2175300" cy="789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t>Despite being red, Mars is actually a cold place. It’s full of iron oxide dust</a:t>
            </a:r>
            <a:endParaRPr sz="1200"/>
          </a:p>
        </p:txBody>
      </p:sp>
      <p:sp>
        <p:nvSpPr>
          <p:cNvPr id="670" name="Google Shape;670;p59"/>
          <p:cNvSpPr txBox="1">
            <a:spLocks noGrp="1"/>
          </p:cNvSpPr>
          <p:nvPr>
            <p:ph type="subTitle" idx="4294967295"/>
          </p:nvPr>
        </p:nvSpPr>
        <p:spPr>
          <a:xfrm>
            <a:off x="937625" y="3301200"/>
            <a:ext cx="2175300" cy="4704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200">
                <a:latin typeface="Golos Text"/>
                <a:ea typeface="Golos Text"/>
                <a:cs typeface="Golos Text"/>
                <a:sym typeface="Golos Text"/>
              </a:rPr>
              <a:t>Mercury</a:t>
            </a:r>
            <a:endParaRPr sz="2200">
              <a:latin typeface="Golos Text"/>
              <a:ea typeface="Golos Text"/>
              <a:cs typeface="Golos Text"/>
              <a:sym typeface="Golos Text"/>
            </a:endParaRPr>
          </a:p>
        </p:txBody>
      </p:sp>
      <p:sp>
        <p:nvSpPr>
          <p:cNvPr id="671" name="Google Shape;671;p59"/>
          <p:cNvSpPr txBox="1">
            <a:spLocks noGrp="1"/>
          </p:cNvSpPr>
          <p:nvPr>
            <p:ph type="subTitle" idx="4294967295"/>
          </p:nvPr>
        </p:nvSpPr>
        <p:spPr>
          <a:xfrm>
            <a:off x="3484350" y="3301200"/>
            <a:ext cx="2175300" cy="4704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200">
                <a:latin typeface="Golos Text"/>
                <a:ea typeface="Golos Text"/>
                <a:cs typeface="Golos Text"/>
                <a:sym typeface="Golos Text"/>
              </a:rPr>
              <a:t>Venus</a:t>
            </a:r>
            <a:endParaRPr sz="2200">
              <a:latin typeface="Golos Text"/>
              <a:ea typeface="Golos Text"/>
              <a:cs typeface="Golos Text"/>
              <a:sym typeface="Golos Text"/>
            </a:endParaRPr>
          </a:p>
        </p:txBody>
      </p:sp>
      <p:sp>
        <p:nvSpPr>
          <p:cNvPr id="672" name="Google Shape;672;p59"/>
          <p:cNvSpPr txBox="1">
            <a:spLocks noGrp="1"/>
          </p:cNvSpPr>
          <p:nvPr>
            <p:ph type="subTitle" idx="4294967295"/>
          </p:nvPr>
        </p:nvSpPr>
        <p:spPr>
          <a:xfrm>
            <a:off x="6031075" y="3301200"/>
            <a:ext cx="2175300" cy="4704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200">
                <a:latin typeface="Golos Text"/>
                <a:ea typeface="Golos Text"/>
                <a:cs typeface="Golos Text"/>
                <a:sym typeface="Golos Text"/>
              </a:rPr>
              <a:t>Mars</a:t>
            </a:r>
            <a:endParaRPr sz="2200">
              <a:latin typeface="Golos Text"/>
              <a:ea typeface="Golos Text"/>
              <a:cs typeface="Golos Text"/>
              <a:sym typeface="Golos Text"/>
            </a:endParaRPr>
          </a:p>
        </p:txBody>
      </p:sp>
      <p:sp>
        <p:nvSpPr>
          <p:cNvPr id="673" name="Google Shape;673;p59"/>
          <p:cNvSpPr txBox="1">
            <a:spLocks noGrp="1"/>
          </p:cNvSpPr>
          <p:nvPr>
            <p:ph type="title" idx="4294967295"/>
          </p:nvPr>
        </p:nvSpPr>
        <p:spPr>
          <a:xfrm>
            <a:off x="1468925" y="2473750"/>
            <a:ext cx="1112700" cy="536700"/>
          </a:xfrm>
          <a:prstGeom prst="rect">
            <a:avLst/>
          </a:prstGeom>
          <a:solidFill>
            <a:schemeClr val="accent1"/>
          </a:solidFill>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000">
                <a:latin typeface="Golos Text Medium"/>
                <a:ea typeface="Golos Text Medium"/>
                <a:cs typeface="Golos Text Medium"/>
                <a:sym typeface="Golos Text Medium"/>
              </a:rPr>
              <a:t>48%</a:t>
            </a:r>
            <a:endParaRPr sz="3000">
              <a:latin typeface="Golos Text Medium"/>
              <a:ea typeface="Golos Text Medium"/>
              <a:cs typeface="Golos Text Medium"/>
              <a:sym typeface="Golos Text Medium"/>
            </a:endParaRPr>
          </a:p>
        </p:txBody>
      </p:sp>
      <p:sp>
        <p:nvSpPr>
          <p:cNvPr id="674" name="Google Shape;674;p59"/>
          <p:cNvSpPr txBox="1">
            <a:spLocks noGrp="1"/>
          </p:cNvSpPr>
          <p:nvPr>
            <p:ph type="title" idx="4294967295"/>
          </p:nvPr>
        </p:nvSpPr>
        <p:spPr>
          <a:xfrm>
            <a:off x="4015656" y="2473750"/>
            <a:ext cx="1112700" cy="536700"/>
          </a:xfrm>
          <a:prstGeom prst="rect">
            <a:avLst/>
          </a:prstGeom>
          <a:solidFill>
            <a:schemeClr val="accent1"/>
          </a:solidFill>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000">
                <a:latin typeface="Golos Text Medium"/>
                <a:ea typeface="Golos Text Medium"/>
                <a:cs typeface="Golos Text Medium"/>
                <a:sym typeface="Golos Text Medium"/>
              </a:rPr>
              <a:t>31%</a:t>
            </a:r>
            <a:endParaRPr sz="3000">
              <a:latin typeface="Golos Text Medium"/>
              <a:ea typeface="Golos Text Medium"/>
              <a:cs typeface="Golos Text Medium"/>
              <a:sym typeface="Golos Text Medium"/>
            </a:endParaRPr>
          </a:p>
        </p:txBody>
      </p:sp>
      <p:sp>
        <p:nvSpPr>
          <p:cNvPr id="675" name="Google Shape;675;p59"/>
          <p:cNvSpPr txBox="1">
            <a:spLocks noGrp="1"/>
          </p:cNvSpPr>
          <p:nvPr>
            <p:ph type="title" idx="4294967295"/>
          </p:nvPr>
        </p:nvSpPr>
        <p:spPr>
          <a:xfrm>
            <a:off x="6562375" y="2473750"/>
            <a:ext cx="1112700" cy="536700"/>
          </a:xfrm>
          <a:prstGeom prst="rect">
            <a:avLst/>
          </a:prstGeom>
          <a:solidFill>
            <a:schemeClr val="accent1"/>
          </a:solidFill>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000">
                <a:latin typeface="Golos Text Medium"/>
                <a:ea typeface="Golos Text Medium"/>
                <a:cs typeface="Golos Text Medium"/>
                <a:sym typeface="Golos Text Medium"/>
              </a:rPr>
              <a:t>77%</a:t>
            </a:r>
            <a:endParaRPr sz="3000">
              <a:latin typeface="Golos Text Medium"/>
              <a:ea typeface="Golos Text Medium"/>
              <a:cs typeface="Golos Text Medium"/>
              <a:sym typeface="Golos Text Medium"/>
            </a:endParaRPr>
          </a:p>
        </p:txBody>
      </p:sp>
      <p:sp>
        <p:nvSpPr>
          <p:cNvPr id="676" name="Google Shape;676;p59"/>
          <p:cNvSpPr/>
          <p:nvPr/>
        </p:nvSpPr>
        <p:spPr>
          <a:xfrm>
            <a:off x="6423479" y="1633643"/>
            <a:ext cx="1390500" cy="285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9"/>
          <p:cNvSpPr/>
          <p:nvPr/>
        </p:nvSpPr>
        <p:spPr>
          <a:xfrm>
            <a:off x="6423475" y="1633643"/>
            <a:ext cx="1028100" cy="285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9"/>
          <p:cNvSpPr/>
          <p:nvPr/>
        </p:nvSpPr>
        <p:spPr>
          <a:xfrm>
            <a:off x="1330029" y="1633643"/>
            <a:ext cx="1390500" cy="285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9"/>
          <p:cNvSpPr/>
          <p:nvPr/>
        </p:nvSpPr>
        <p:spPr>
          <a:xfrm>
            <a:off x="1330024" y="1633643"/>
            <a:ext cx="668400" cy="285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9"/>
          <p:cNvSpPr/>
          <p:nvPr/>
        </p:nvSpPr>
        <p:spPr>
          <a:xfrm>
            <a:off x="3876752" y="1633643"/>
            <a:ext cx="1390500" cy="285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9"/>
          <p:cNvSpPr/>
          <p:nvPr/>
        </p:nvSpPr>
        <p:spPr>
          <a:xfrm>
            <a:off x="3876748" y="1633643"/>
            <a:ext cx="419700" cy="285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grpSp>
        <p:nvGrpSpPr>
          <p:cNvPr id="693" name="Google Shape;693;p61"/>
          <p:cNvGrpSpPr/>
          <p:nvPr/>
        </p:nvGrpSpPr>
        <p:grpSpPr>
          <a:xfrm>
            <a:off x="4565571" y="1166491"/>
            <a:ext cx="3865128" cy="2810528"/>
            <a:chOff x="331763" y="414153"/>
            <a:chExt cx="6903246" cy="5019697"/>
          </a:xfrm>
        </p:grpSpPr>
        <p:sp>
          <p:nvSpPr>
            <p:cNvPr id="694" name="Google Shape;694;p61"/>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61"/>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61"/>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97" name="Google Shape;697;p61"/>
          <p:cNvPicPr preferRelativeResize="0"/>
          <p:nvPr/>
        </p:nvPicPr>
        <p:blipFill rotWithShape="1">
          <a:blip r:embed="rId3">
            <a:alphaModFix/>
          </a:blip>
          <a:srcRect/>
          <a:stretch/>
        </p:blipFill>
        <p:spPr>
          <a:xfrm>
            <a:off x="4669042" y="1357078"/>
            <a:ext cx="3658176" cy="2057724"/>
          </a:xfrm>
          <a:prstGeom prst="rect">
            <a:avLst/>
          </a:prstGeom>
          <a:noFill/>
          <a:ln>
            <a:noFill/>
          </a:ln>
        </p:spPr>
      </p:pic>
      <p:sp>
        <p:nvSpPr>
          <p:cNvPr id="698" name="Google Shape;698;p61"/>
          <p:cNvSpPr txBox="1">
            <a:spLocks noGrp="1"/>
          </p:cNvSpPr>
          <p:nvPr>
            <p:ph type="title"/>
          </p:nvPr>
        </p:nvSpPr>
        <p:spPr>
          <a:xfrm>
            <a:off x="865625" y="1493072"/>
            <a:ext cx="2789100" cy="115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Computer mockup</a:t>
            </a:r>
            <a:endParaRPr/>
          </a:p>
        </p:txBody>
      </p:sp>
      <p:sp>
        <p:nvSpPr>
          <p:cNvPr id="699" name="Google Shape;699;p61"/>
          <p:cNvSpPr txBox="1">
            <a:spLocks noGrp="1"/>
          </p:cNvSpPr>
          <p:nvPr>
            <p:ph type="subTitle" idx="1"/>
          </p:nvPr>
        </p:nvSpPr>
        <p:spPr>
          <a:xfrm>
            <a:off x="865625" y="2575228"/>
            <a:ext cx="2789100" cy="107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grpSp>
        <p:nvGrpSpPr>
          <p:cNvPr id="704" name="Google Shape;704;p62"/>
          <p:cNvGrpSpPr/>
          <p:nvPr/>
        </p:nvGrpSpPr>
        <p:grpSpPr>
          <a:xfrm>
            <a:off x="1493593" y="966983"/>
            <a:ext cx="2357387" cy="3209534"/>
            <a:chOff x="1655550" y="790900"/>
            <a:chExt cx="2510262" cy="3417671"/>
          </a:xfrm>
        </p:grpSpPr>
        <p:sp>
          <p:nvSpPr>
            <p:cNvPr id="705" name="Google Shape;705;p62"/>
            <p:cNvSpPr/>
            <p:nvPr/>
          </p:nvSpPr>
          <p:spPr>
            <a:xfrm>
              <a:off x="1655550" y="790900"/>
              <a:ext cx="2510262" cy="3417671"/>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62"/>
            <p:cNvSpPr/>
            <p:nvPr/>
          </p:nvSpPr>
          <p:spPr>
            <a:xfrm>
              <a:off x="1735300" y="886765"/>
              <a:ext cx="2350730" cy="3115776"/>
            </a:xfrm>
            <a:custGeom>
              <a:avLst/>
              <a:gdLst/>
              <a:ahLst/>
              <a:cxnLst/>
              <a:rect l="l" t="t" r="r" b="b"/>
              <a:pathLst>
                <a:path w="134002" h="173605" extrusionOk="0">
                  <a:moveTo>
                    <a:pt x="1" y="1"/>
                  </a:moveTo>
                  <a:lnTo>
                    <a:pt x="1" y="53821"/>
                  </a:lnTo>
                  <a:lnTo>
                    <a:pt x="1" y="127599"/>
                  </a:lnTo>
                  <a:lnTo>
                    <a:pt x="1" y="173605"/>
                  </a:lnTo>
                  <a:lnTo>
                    <a:pt x="134001" y="173605"/>
                  </a:lnTo>
                  <a:lnTo>
                    <a:pt x="134001" y="34615"/>
                  </a:lnTo>
                  <a:lnTo>
                    <a:pt x="1340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07" name="Google Shape;707;p62"/>
          <p:cNvPicPr preferRelativeResize="0"/>
          <p:nvPr/>
        </p:nvPicPr>
        <p:blipFill rotWithShape="1">
          <a:blip r:embed="rId3">
            <a:alphaModFix/>
          </a:blip>
          <a:srcRect l="28895" r="28891"/>
          <a:stretch/>
        </p:blipFill>
        <p:spPr>
          <a:xfrm>
            <a:off x="1575842" y="1057045"/>
            <a:ext cx="2195993" cy="2926203"/>
          </a:xfrm>
          <a:prstGeom prst="rect">
            <a:avLst/>
          </a:prstGeom>
          <a:noFill/>
          <a:ln>
            <a:noFill/>
          </a:ln>
        </p:spPr>
      </p:pic>
      <p:sp>
        <p:nvSpPr>
          <p:cNvPr id="708" name="Google Shape;708;p62"/>
          <p:cNvSpPr txBox="1">
            <a:spLocks noGrp="1"/>
          </p:cNvSpPr>
          <p:nvPr>
            <p:ph type="title"/>
          </p:nvPr>
        </p:nvSpPr>
        <p:spPr>
          <a:xfrm>
            <a:off x="5019875" y="1479839"/>
            <a:ext cx="2630400" cy="1179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Tablet mockup</a:t>
            </a:r>
            <a:endParaRPr/>
          </a:p>
        </p:txBody>
      </p:sp>
      <p:sp>
        <p:nvSpPr>
          <p:cNvPr id="709" name="Google Shape;709;p62"/>
          <p:cNvSpPr txBox="1">
            <a:spLocks noGrp="1"/>
          </p:cNvSpPr>
          <p:nvPr>
            <p:ph type="subTitle" idx="1"/>
          </p:nvPr>
        </p:nvSpPr>
        <p:spPr>
          <a:xfrm>
            <a:off x="5020007" y="2583361"/>
            <a:ext cx="2630400" cy="1080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63"/>
          <p:cNvSpPr txBox="1">
            <a:spLocks noGrp="1"/>
          </p:cNvSpPr>
          <p:nvPr>
            <p:ph type="title"/>
          </p:nvPr>
        </p:nvSpPr>
        <p:spPr>
          <a:xfrm>
            <a:off x="2018180" y="1445316"/>
            <a:ext cx="2050800" cy="119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Phone mockup</a:t>
            </a:r>
            <a:endParaRPr/>
          </a:p>
        </p:txBody>
      </p:sp>
      <p:sp>
        <p:nvSpPr>
          <p:cNvPr id="715" name="Google Shape;715;p63"/>
          <p:cNvSpPr txBox="1">
            <a:spLocks noGrp="1"/>
          </p:cNvSpPr>
          <p:nvPr>
            <p:ph type="subTitle" idx="1"/>
          </p:nvPr>
        </p:nvSpPr>
        <p:spPr>
          <a:xfrm>
            <a:off x="2018180" y="2565041"/>
            <a:ext cx="2050800" cy="113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 work. Just right-click on it and select “Replace image”</a:t>
            </a:r>
            <a:endParaRPr/>
          </a:p>
        </p:txBody>
      </p:sp>
      <p:sp>
        <p:nvSpPr>
          <p:cNvPr id="716" name="Google Shape;716;p63"/>
          <p:cNvSpPr/>
          <p:nvPr/>
        </p:nvSpPr>
        <p:spPr>
          <a:xfrm>
            <a:off x="5438250" y="951723"/>
            <a:ext cx="1605431" cy="3063272"/>
          </a:xfrm>
          <a:custGeom>
            <a:avLst/>
            <a:gdLst/>
            <a:ahLst/>
            <a:cxnLst/>
            <a:rect l="l" t="t" r="r" b="b"/>
            <a:pathLst>
              <a:path w="84552" h="161331" extrusionOk="0">
                <a:moveTo>
                  <a:pt x="1" y="1"/>
                </a:moveTo>
                <a:lnTo>
                  <a:pt x="1" y="161331"/>
                </a:lnTo>
                <a:lnTo>
                  <a:pt x="84551" y="161331"/>
                </a:lnTo>
                <a:lnTo>
                  <a:pt x="845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 name="Google Shape;717;p63"/>
          <p:cNvGrpSpPr/>
          <p:nvPr/>
        </p:nvGrpSpPr>
        <p:grpSpPr>
          <a:xfrm>
            <a:off x="5356171" y="775710"/>
            <a:ext cx="1769648" cy="3592080"/>
            <a:chOff x="5186401" y="494525"/>
            <a:chExt cx="1834973" cy="3724678"/>
          </a:xfrm>
        </p:grpSpPr>
        <p:sp>
          <p:nvSpPr>
            <p:cNvPr id="718" name="Google Shape;718;p63"/>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63"/>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20" name="Google Shape;720;p63"/>
          <p:cNvPicPr preferRelativeResize="0"/>
          <p:nvPr/>
        </p:nvPicPr>
        <p:blipFill rotWithShape="1">
          <a:blip r:embed="rId3">
            <a:alphaModFix/>
          </a:blip>
          <a:srcRect l="35261" r="35258"/>
          <a:stretch/>
        </p:blipFill>
        <p:spPr>
          <a:xfrm>
            <a:off x="5438258" y="951727"/>
            <a:ext cx="1605317" cy="306307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64"/>
          <p:cNvSpPr txBox="1">
            <a:spLocks noGrp="1"/>
          </p:cNvSpPr>
          <p:nvPr>
            <p:ph type="title"/>
          </p:nvPr>
        </p:nvSpPr>
        <p:spPr>
          <a:xfrm>
            <a:off x="713225" y="542677"/>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map</a:t>
            </a:r>
            <a:endParaRPr/>
          </a:p>
        </p:txBody>
      </p:sp>
      <p:grpSp>
        <p:nvGrpSpPr>
          <p:cNvPr id="726" name="Google Shape;726;p64"/>
          <p:cNvGrpSpPr/>
          <p:nvPr/>
        </p:nvGrpSpPr>
        <p:grpSpPr>
          <a:xfrm>
            <a:off x="888145" y="1763317"/>
            <a:ext cx="4411565" cy="2350202"/>
            <a:chOff x="233350" y="949250"/>
            <a:chExt cx="7137300" cy="3802300"/>
          </a:xfrm>
        </p:grpSpPr>
        <p:sp>
          <p:nvSpPr>
            <p:cNvPr id="727" name="Google Shape;727;p6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6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6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6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6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6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6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6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6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6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6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6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6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6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6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6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6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6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6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6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6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6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6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6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6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6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6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6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6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6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6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6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6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6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6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6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6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6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6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6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6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6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6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6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6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6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6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6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 name="Google Shape;778;p64"/>
          <p:cNvSpPr txBox="1">
            <a:spLocks noGrp="1"/>
          </p:cNvSpPr>
          <p:nvPr>
            <p:ph type="subTitle" idx="4294967295"/>
          </p:nvPr>
        </p:nvSpPr>
        <p:spPr>
          <a:xfrm>
            <a:off x="6087750" y="1997725"/>
            <a:ext cx="2168100" cy="87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Mercury is the closest planet to the Sun and the smallest of them all</a:t>
            </a:r>
            <a:endParaRPr sz="1200"/>
          </a:p>
        </p:txBody>
      </p:sp>
      <p:sp>
        <p:nvSpPr>
          <p:cNvPr id="779" name="Google Shape;779;p64"/>
          <p:cNvSpPr txBox="1">
            <a:spLocks noGrp="1"/>
          </p:cNvSpPr>
          <p:nvPr>
            <p:ph type="subTitle" idx="4294967295"/>
          </p:nvPr>
        </p:nvSpPr>
        <p:spPr>
          <a:xfrm>
            <a:off x="6087750" y="3376675"/>
            <a:ext cx="2168100" cy="87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Venus has a beautiful name and is the second planet from the Sun</a:t>
            </a:r>
            <a:endParaRPr sz="1200"/>
          </a:p>
        </p:txBody>
      </p:sp>
      <p:sp>
        <p:nvSpPr>
          <p:cNvPr id="780" name="Google Shape;780;p64"/>
          <p:cNvSpPr txBox="1">
            <a:spLocks noGrp="1"/>
          </p:cNvSpPr>
          <p:nvPr>
            <p:ph type="subTitle" idx="4294967295"/>
          </p:nvPr>
        </p:nvSpPr>
        <p:spPr>
          <a:xfrm>
            <a:off x="6087755" y="1623275"/>
            <a:ext cx="2168100" cy="49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a:latin typeface="Golos Text"/>
                <a:ea typeface="Golos Text"/>
                <a:cs typeface="Golos Text"/>
                <a:sym typeface="Golos Text"/>
              </a:rPr>
              <a:t>Mercury</a:t>
            </a:r>
            <a:endParaRPr sz="2200">
              <a:latin typeface="Golos Text"/>
              <a:ea typeface="Golos Text"/>
              <a:cs typeface="Golos Text"/>
              <a:sym typeface="Golos Text"/>
            </a:endParaRPr>
          </a:p>
        </p:txBody>
      </p:sp>
      <p:sp>
        <p:nvSpPr>
          <p:cNvPr id="781" name="Google Shape;781;p64"/>
          <p:cNvSpPr txBox="1">
            <a:spLocks noGrp="1"/>
          </p:cNvSpPr>
          <p:nvPr>
            <p:ph type="subTitle" idx="4294967295"/>
          </p:nvPr>
        </p:nvSpPr>
        <p:spPr>
          <a:xfrm>
            <a:off x="6087755" y="3002230"/>
            <a:ext cx="2168100" cy="49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a:latin typeface="Golos Text"/>
                <a:ea typeface="Golos Text"/>
                <a:cs typeface="Golos Text"/>
                <a:sym typeface="Golos Text"/>
              </a:rPr>
              <a:t>Venus</a:t>
            </a:r>
            <a:endParaRPr sz="2200">
              <a:latin typeface="Golos Text"/>
              <a:ea typeface="Golos Text"/>
              <a:cs typeface="Golos Text"/>
              <a:sym typeface="Golos Text"/>
            </a:endParaRPr>
          </a:p>
        </p:txBody>
      </p:sp>
      <p:grpSp>
        <p:nvGrpSpPr>
          <p:cNvPr id="782" name="Google Shape;782;p64"/>
          <p:cNvGrpSpPr/>
          <p:nvPr/>
        </p:nvGrpSpPr>
        <p:grpSpPr>
          <a:xfrm>
            <a:off x="1314462" y="2287513"/>
            <a:ext cx="354341" cy="353394"/>
            <a:chOff x="-46779100" y="3938500"/>
            <a:chExt cx="299325" cy="298525"/>
          </a:xfrm>
        </p:grpSpPr>
        <p:sp>
          <p:nvSpPr>
            <p:cNvPr id="783" name="Google Shape;783;p64"/>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64"/>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64"/>
          <p:cNvGrpSpPr/>
          <p:nvPr/>
        </p:nvGrpSpPr>
        <p:grpSpPr>
          <a:xfrm>
            <a:off x="5598237" y="1695276"/>
            <a:ext cx="354341" cy="353394"/>
            <a:chOff x="-46779100" y="3938500"/>
            <a:chExt cx="299325" cy="298525"/>
          </a:xfrm>
        </p:grpSpPr>
        <p:sp>
          <p:nvSpPr>
            <p:cNvPr id="786" name="Google Shape;786;p64"/>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64"/>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64"/>
          <p:cNvGrpSpPr/>
          <p:nvPr/>
        </p:nvGrpSpPr>
        <p:grpSpPr>
          <a:xfrm>
            <a:off x="3077012" y="2062238"/>
            <a:ext cx="354341" cy="353394"/>
            <a:chOff x="-46779100" y="3938500"/>
            <a:chExt cx="299325" cy="298525"/>
          </a:xfrm>
        </p:grpSpPr>
        <p:sp>
          <p:nvSpPr>
            <p:cNvPr id="789" name="Google Shape;789;p64"/>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64"/>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 name="Google Shape;791;p64"/>
          <p:cNvGrpSpPr/>
          <p:nvPr/>
        </p:nvGrpSpPr>
        <p:grpSpPr>
          <a:xfrm>
            <a:off x="5598237" y="3074226"/>
            <a:ext cx="354341" cy="353394"/>
            <a:chOff x="-46779100" y="3938500"/>
            <a:chExt cx="299325" cy="298525"/>
          </a:xfrm>
        </p:grpSpPr>
        <p:sp>
          <p:nvSpPr>
            <p:cNvPr id="792" name="Google Shape;792;p64"/>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64"/>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65"/>
          <p:cNvSpPr txBox="1">
            <a:spLocks noGrp="1"/>
          </p:cNvSpPr>
          <p:nvPr>
            <p:ph type="title"/>
          </p:nvPr>
        </p:nvSpPr>
        <p:spPr>
          <a:xfrm>
            <a:off x="713225" y="542677"/>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timeline always works well</a:t>
            </a:r>
            <a:endParaRPr/>
          </a:p>
        </p:txBody>
      </p:sp>
      <p:sp>
        <p:nvSpPr>
          <p:cNvPr id="799" name="Google Shape;799;p65"/>
          <p:cNvSpPr txBox="1">
            <a:spLocks noGrp="1"/>
          </p:cNvSpPr>
          <p:nvPr>
            <p:ph type="title" idx="4294967295"/>
          </p:nvPr>
        </p:nvSpPr>
        <p:spPr>
          <a:xfrm>
            <a:off x="3145289" y="1556450"/>
            <a:ext cx="806700" cy="572700"/>
          </a:xfrm>
          <a:prstGeom prst="rect">
            <a:avLst/>
          </a:prstGeom>
          <a:solidFill>
            <a:schemeClr val="accent1"/>
          </a:solidFill>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000">
                <a:latin typeface="Golos Text Medium"/>
                <a:ea typeface="Golos Text Medium"/>
                <a:cs typeface="Golos Text Medium"/>
                <a:sym typeface="Golos Text Medium"/>
              </a:rPr>
              <a:t>01</a:t>
            </a:r>
            <a:endParaRPr sz="3000">
              <a:latin typeface="Golos Text Medium"/>
              <a:ea typeface="Golos Text Medium"/>
              <a:cs typeface="Golos Text Medium"/>
              <a:sym typeface="Golos Text Medium"/>
            </a:endParaRPr>
          </a:p>
        </p:txBody>
      </p:sp>
      <p:sp>
        <p:nvSpPr>
          <p:cNvPr id="800" name="Google Shape;800;p65"/>
          <p:cNvSpPr txBox="1">
            <a:spLocks noGrp="1"/>
          </p:cNvSpPr>
          <p:nvPr>
            <p:ph type="title" idx="4294967295"/>
          </p:nvPr>
        </p:nvSpPr>
        <p:spPr>
          <a:xfrm>
            <a:off x="3145289" y="3965800"/>
            <a:ext cx="806700" cy="572700"/>
          </a:xfrm>
          <a:prstGeom prst="rect">
            <a:avLst/>
          </a:prstGeom>
          <a:solidFill>
            <a:schemeClr val="accent1"/>
          </a:solidFill>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000">
                <a:latin typeface="Golos Text Medium"/>
                <a:ea typeface="Golos Text Medium"/>
                <a:cs typeface="Golos Text Medium"/>
                <a:sym typeface="Golos Text Medium"/>
              </a:rPr>
              <a:t>05</a:t>
            </a:r>
            <a:endParaRPr sz="3000">
              <a:latin typeface="Golos Text Medium"/>
              <a:ea typeface="Golos Text Medium"/>
              <a:cs typeface="Golos Text Medium"/>
              <a:sym typeface="Golos Text Medium"/>
            </a:endParaRPr>
          </a:p>
        </p:txBody>
      </p:sp>
      <p:sp>
        <p:nvSpPr>
          <p:cNvPr id="801" name="Google Shape;801;p65"/>
          <p:cNvSpPr txBox="1">
            <a:spLocks noGrp="1"/>
          </p:cNvSpPr>
          <p:nvPr>
            <p:ph type="title" idx="4294967295"/>
          </p:nvPr>
        </p:nvSpPr>
        <p:spPr>
          <a:xfrm>
            <a:off x="5192011" y="1556450"/>
            <a:ext cx="806700" cy="572700"/>
          </a:xfrm>
          <a:prstGeom prst="rect">
            <a:avLst/>
          </a:prstGeom>
          <a:solidFill>
            <a:schemeClr val="accent1"/>
          </a:solidFill>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000">
                <a:latin typeface="Golos Text Medium"/>
                <a:ea typeface="Golos Text Medium"/>
                <a:cs typeface="Golos Text Medium"/>
                <a:sym typeface="Golos Text Medium"/>
              </a:rPr>
              <a:t>02</a:t>
            </a:r>
            <a:endParaRPr sz="3000">
              <a:latin typeface="Golos Text Medium"/>
              <a:ea typeface="Golos Text Medium"/>
              <a:cs typeface="Golos Text Medium"/>
              <a:sym typeface="Golos Text Medium"/>
            </a:endParaRPr>
          </a:p>
        </p:txBody>
      </p:sp>
      <p:sp>
        <p:nvSpPr>
          <p:cNvPr id="802" name="Google Shape;802;p65"/>
          <p:cNvSpPr txBox="1">
            <a:spLocks noGrp="1"/>
          </p:cNvSpPr>
          <p:nvPr>
            <p:ph type="title" idx="4294967295"/>
          </p:nvPr>
        </p:nvSpPr>
        <p:spPr>
          <a:xfrm>
            <a:off x="5192011" y="3965800"/>
            <a:ext cx="806700" cy="572700"/>
          </a:xfrm>
          <a:prstGeom prst="rect">
            <a:avLst/>
          </a:prstGeom>
          <a:solidFill>
            <a:schemeClr val="accent1"/>
          </a:solidFill>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000">
                <a:latin typeface="Golos Text Medium"/>
                <a:ea typeface="Golos Text Medium"/>
                <a:cs typeface="Golos Text Medium"/>
                <a:sym typeface="Golos Text Medium"/>
              </a:rPr>
              <a:t>06</a:t>
            </a:r>
            <a:endParaRPr sz="3000">
              <a:latin typeface="Golos Text Medium"/>
              <a:ea typeface="Golos Text Medium"/>
              <a:cs typeface="Golos Text Medium"/>
              <a:sym typeface="Golos Text Medium"/>
            </a:endParaRPr>
          </a:p>
        </p:txBody>
      </p:sp>
      <p:sp>
        <p:nvSpPr>
          <p:cNvPr id="803" name="Google Shape;803;p65"/>
          <p:cNvSpPr txBox="1">
            <a:spLocks noGrp="1"/>
          </p:cNvSpPr>
          <p:nvPr>
            <p:ph type="title" idx="4294967295"/>
          </p:nvPr>
        </p:nvSpPr>
        <p:spPr>
          <a:xfrm>
            <a:off x="3145289" y="2761127"/>
            <a:ext cx="806700" cy="572700"/>
          </a:xfrm>
          <a:prstGeom prst="rect">
            <a:avLst/>
          </a:prstGeom>
          <a:solidFill>
            <a:schemeClr val="accent1"/>
          </a:solidFill>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000">
                <a:latin typeface="Golos Text Medium"/>
                <a:ea typeface="Golos Text Medium"/>
                <a:cs typeface="Golos Text Medium"/>
                <a:sym typeface="Golos Text Medium"/>
              </a:rPr>
              <a:t>03</a:t>
            </a:r>
            <a:endParaRPr sz="3000">
              <a:latin typeface="Golos Text Medium"/>
              <a:ea typeface="Golos Text Medium"/>
              <a:cs typeface="Golos Text Medium"/>
              <a:sym typeface="Golos Text Medium"/>
            </a:endParaRPr>
          </a:p>
        </p:txBody>
      </p:sp>
      <p:sp>
        <p:nvSpPr>
          <p:cNvPr id="804" name="Google Shape;804;p65"/>
          <p:cNvSpPr txBox="1">
            <a:spLocks noGrp="1"/>
          </p:cNvSpPr>
          <p:nvPr>
            <p:ph type="title" idx="4294967295"/>
          </p:nvPr>
        </p:nvSpPr>
        <p:spPr>
          <a:xfrm>
            <a:off x="5192011" y="2761127"/>
            <a:ext cx="806700" cy="572700"/>
          </a:xfrm>
          <a:prstGeom prst="rect">
            <a:avLst/>
          </a:prstGeom>
          <a:solidFill>
            <a:schemeClr val="accent1"/>
          </a:solidFill>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000">
                <a:latin typeface="Golos Text Medium"/>
                <a:ea typeface="Golos Text Medium"/>
                <a:cs typeface="Golos Text Medium"/>
                <a:sym typeface="Golos Text Medium"/>
              </a:rPr>
              <a:t>04</a:t>
            </a:r>
            <a:endParaRPr sz="3000">
              <a:latin typeface="Golos Text Medium"/>
              <a:ea typeface="Golos Text Medium"/>
              <a:cs typeface="Golos Text Medium"/>
              <a:sym typeface="Golos Text Medium"/>
            </a:endParaRPr>
          </a:p>
        </p:txBody>
      </p:sp>
      <p:cxnSp>
        <p:nvCxnSpPr>
          <p:cNvPr id="805" name="Google Shape;805;p65"/>
          <p:cNvCxnSpPr>
            <a:stCxn id="799" idx="3"/>
            <a:endCxn id="801" idx="1"/>
          </p:cNvCxnSpPr>
          <p:nvPr/>
        </p:nvCxnSpPr>
        <p:spPr>
          <a:xfrm>
            <a:off x="3951989" y="1842800"/>
            <a:ext cx="1239900" cy="600"/>
          </a:xfrm>
          <a:prstGeom prst="bentConnector3">
            <a:avLst>
              <a:gd name="adj1" fmla="val 50005"/>
            </a:avLst>
          </a:prstGeom>
          <a:noFill/>
          <a:ln w="9525" cap="flat" cmpd="sng">
            <a:solidFill>
              <a:schemeClr val="lt2"/>
            </a:solidFill>
            <a:prstDash val="solid"/>
            <a:round/>
            <a:headEnd type="none" w="med" len="med"/>
            <a:tailEnd type="oval" w="med" len="med"/>
          </a:ln>
        </p:spPr>
      </p:cxnSp>
      <p:cxnSp>
        <p:nvCxnSpPr>
          <p:cNvPr id="806" name="Google Shape;806;p65"/>
          <p:cNvCxnSpPr>
            <a:stCxn id="801" idx="2"/>
            <a:endCxn id="803" idx="0"/>
          </p:cNvCxnSpPr>
          <p:nvPr/>
        </p:nvCxnSpPr>
        <p:spPr>
          <a:xfrm rot="5400000">
            <a:off x="4256011" y="1421900"/>
            <a:ext cx="632100" cy="2046600"/>
          </a:xfrm>
          <a:prstGeom prst="bentConnector3">
            <a:avLst>
              <a:gd name="adj1" fmla="val 49990"/>
            </a:avLst>
          </a:prstGeom>
          <a:noFill/>
          <a:ln w="9525" cap="flat" cmpd="sng">
            <a:solidFill>
              <a:schemeClr val="lt2"/>
            </a:solidFill>
            <a:prstDash val="solid"/>
            <a:round/>
            <a:headEnd type="none" w="med" len="med"/>
            <a:tailEnd type="oval" w="med" len="med"/>
          </a:ln>
        </p:spPr>
      </p:cxnSp>
      <p:cxnSp>
        <p:nvCxnSpPr>
          <p:cNvPr id="807" name="Google Shape;807;p65"/>
          <p:cNvCxnSpPr>
            <a:stCxn id="803" idx="3"/>
            <a:endCxn id="804" idx="1"/>
          </p:cNvCxnSpPr>
          <p:nvPr/>
        </p:nvCxnSpPr>
        <p:spPr>
          <a:xfrm>
            <a:off x="3951989" y="3047477"/>
            <a:ext cx="1239900" cy="600"/>
          </a:xfrm>
          <a:prstGeom prst="bentConnector3">
            <a:avLst>
              <a:gd name="adj1" fmla="val 50005"/>
            </a:avLst>
          </a:prstGeom>
          <a:noFill/>
          <a:ln w="9525" cap="flat" cmpd="sng">
            <a:solidFill>
              <a:schemeClr val="lt2"/>
            </a:solidFill>
            <a:prstDash val="solid"/>
            <a:round/>
            <a:headEnd type="none" w="med" len="med"/>
            <a:tailEnd type="oval" w="med" len="med"/>
          </a:ln>
        </p:spPr>
      </p:cxnSp>
      <p:cxnSp>
        <p:nvCxnSpPr>
          <p:cNvPr id="808" name="Google Shape;808;p65"/>
          <p:cNvCxnSpPr>
            <a:stCxn id="804" idx="2"/>
            <a:endCxn id="800" idx="0"/>
          </p:cNvCxnSpPr>
          <p:nvPr/>
        </p:nvCxnSpPr>
        <p:spPr>
          <a:xfrm rot="5400000">
            <a:off x="4256011" y="2626577"/>
            <a:ext cx="632100" cy="2046600"/>
          </a:xfrm>
          <a:prstGeom prst="bentConnector3">
            <a:avLst>
              <a:gd name="adj1" fmla="val 49990"/>
            </a:avLst>
          </a:prstGeom>
          <a:noFill/>
          <a:ln w="9525" cap="flat" cmpd="sng">
            <a:solidFill>
              <a:schemeClr val="lt2"/>
            </a:solidFill>
            <a:prstDash val="solid"/>
            <a:round/>
            <a:headEnd type="none" w="med" len="med"/>
            <a:tailEnd type="oval" w="med" len="med"/>
          </a:ln>
        </p:spPr>
      </p:cxnSp>
      <p:cxnSp>
        <p:nvCxnSpPr>
          <p:cNvPr id="809" name="Google Shape;809;p65"/>
          <p:cNvCxnSpPr>
            <a:stCxn id="800" idx="3"/>
            <a:endCxn id="802" idx="1"/>
          </p:cNvCxnSpPr>
          <p:nvPr/>
        </p:nvCxnSpPr>
        <p:spPr>
          <a:xfrm>
            <a:off x="3951989" y="4252150"/>
            <a:ext cx="1239900" cy="0"/>
          </a:xfrm>
          <a:prstGeom prst="straightConnector1">
            <a:avLst/>
          </a:prstGeom>
          <a:noFill/>
          <a:ln w="9525" cap="flat" cmpd="sng">
            <a:solidFill>
              <a:schemeClr val="lt2"/>
            </a:solidFill>
            <a:prstDash val="solid"/>
            <a:round/>
            <a:headEnd type="none" w="med" len="med"/>
            <a:tailEnd type="oval" w="med" len="med"/>
          </a:ln>
        </p:spPr>
      </p:cxnSp>
      <p:sp>
        <p:nvSpPr>
          <p:cNvPr id="810" name="Google Shape;810;p65"/>
          <p:cNvSpPr txBox="1">
            <a:spLocks noGrp="1"/>
          </p:cNvSpPr>
          <p:nvPr>
            <p:ph type="subTitle" idx="4294967295"/>
          </p:nvPr>
        </p:nvSpPr>
        <p:spPr>
          <a:xfrm>
            <a:off x="6252974" y="1556450"/>
            <a:ext cx="1935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Venus has extremely high temperatures</a:t>
            </a:r>
            <a:endParaRPr sz="1200"/>
          </a:p>
        </p:txBody>
      </p:sp>
      <p:sp>
        <p:nvSpPr>
          <p:cNvPr id="811" name="Google Shape;811;p65"/>
          <p:cNvSpPr txBox="1">
            <a:spLocks noGrp="1"/>
          </p:cNvSpPr>
          <p:nvPr>
            <p:ph type="subTitle" idx="4294967295"/>
          </p:nvPr>
        </p:nvSpPr>
        <p:spPr>
          <a:xfrm>
            <a:off x="6252974" y="3965800"/>
            <a:ext cx="1935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Neptune is the farthest planet from the Sun</a:t>
            </a:r>
            <a:endParaRPr sz="1200"/>
          </a:p>
        </p:txBody>
      </p:sp>
      <p:sp>
        <p:nvSpPr>
          <p:cNvPr id="812" name="Google Shape;812;p65"/>
          <p:cNvSpPr txBox="1">
            <a:spLocks noGrp="1"/>
          </p:cNvSpPr>
          <p:nvPr>
            <p:ph type="subTitle" idx="4294967295"/>
          </p:nvPr>
        </p:nvSpPr>
        <p:spPr>
          <a:xfrm>
            <a:off x="955375" y="2761127"/>
            <a:ext cx="19356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200"/>
              <a:t>Mars is actually a very cold place</a:t>
            </a:r>
            <a:endParaRPr sz="1200"/>
          </a:p>
        </p:txBody>
      </p:sp>
      <p:sp>
        <p:nvSpPr>
          <p:cNvPr id="813" name="Google Shape;813;p65"/>
          <p:cNvSpPr txBox="1">
            <a:spLocks noGrp="1"/>
          </p:cNvSpPr>
          <p:nvPr>
            <p:ph type="subTitle" idx="4294967295"/>
          </p:nvPr>
        </p:nvSpPr>
        <p:spPr>
          <a:xfrm>
            <a:off x="955375" y="1556450"/>
            <a:ext cx="19356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200"/>
              <a:t>Mercury is the closest planet to the Sun</a:t>
            </a:r>
            <a:endParaRPr sz="1200"/>
          </a:p>
        </p:txBody>
      </p:sp>
      <p:sp>
        <p:nvSpPr>
          <p:cNvPr id="814" name="Google Shape;814;p65"/>
          <p:cNvSpPr txBox="1">
            <a:spLocks noGrp="1"/>
          </p:cNvSpPr>
          <p:nvPr>
            <p:ph type="subTitle" idx="4294967295"/>
          </p:nvPr>
        </p:nvSpPr>
        <p:spPr>
          <a:xfrm>
            <a:off x="6252974" y="2761125"/>
            <a:ext cx="1935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Saturn is a gas giant with several rings</a:t>
            </a:r>
            <a:endParaRPr sz="1200"/>
          </a:p>
        </p:txBody>
      </p:sp>
      <p:sp>
        <p:nvSpPr>
          <p:cNvPr id="815" name="Google Shape;815;p65"/>
          <p:cNvSpPr txBox="1">
            <a:spLocks noGrp="1"/>
          </p:cNvSpPr>
          <p:nvPr>
            <p:ph type="subTitle" idx="4294967295"/>
          </p:nvPr>
        </p:nvSpPr>
        <p:spPr>
          <a:xfrm>
            <a:off x="955525" y="3965800"/>
            <a:ext cx="19356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200"/>
              <a:t>Jupiter is the biggest planet of them all</a:t>
            </a: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0">
          <a:extLst>
            <a:ext uri="{FF2B5EF4-FFF2-40B4-BE49-F238E27FC236}">
              <a16:creationId xmlns:a16="http://schemas.microsoft.com/office/drawing/2014/main" id="{67B984C9-0942-75BB-D096-147C606CBDA6}"/>
            </a:ext>
          </a:extLst>
        </p:cNvPr>
        <p:cNvGrpSpPr/>
        <p:nvPr/>
      </p:nvGrpSpPr>
      <p:grpSpPr>
        <a:xfrm>
          <a:off x="0" y="0"/>
          <a:ext cx="0" cy="0"/>
          <a:chOff x="0" y="0"/>
          <a:chExt cx="0" cy="0"/>
        </a:xfrm>
      </p:grpSpPr>
      <p:sp>
        <p:nvSpPr>
          <p:cNvPr id="412" name="Google Shape;412;p44">
            <a:extLst>
              <a:ext uri="{FF2B5EF4-FFF2-40B4-BE49-F238E27FC236}">
                <a16:creationId xmlns:a16="http://schemas.microsoft.com/office/drawing/2014/main" id="{0D2E2E8E-A780-F10E-0ECC-0450D753F976}"/>
              </a:ext>
            </a:extLst>
          </p:cNvPr>
          <p:cNvSpPr txBox="1">
            <a:spLocks noGrp="1"/>
          </p:cNvSpPr>
          <p:nvPr>
            <p:ph type="subTitle" idx="1"/>
          </p:nvPr>
        </p:nvSpPr>
        <p:spPr>
          <a:xfrm>
            <a:off x="5341574" y="1481254"/>
            <a:ext cx="2510336" cy="445877"/>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ru-RU" dirty="0">
                <a:latin typeface="Golos Text Medium"/>
              </a:rPr>
              <a:t>Первое упоминание датировано 3 июня 1939 года;</a:t>
            </a:r>
            <a:endParaRPr dirty="0">
              <a:latin typeface="Golos Text Medium"/>
            </a:endParaRPr>
          </a:p>
        </p:txBody>
      </p:sp>
      <p:sp>
        <p:nvSpPr>
          <p:cNvPr id="3" name="Заголовок 2">
            <a:extLst>
              <a:ext uri="{FF2B5EF4-FFF2-40B4-BE49-F238E27FC236}">
                <a16:creationId xmlns:a16="http://schemas.microsoft.com/office/drawing/2014/main" id="{BB6EFEB8-B3E1-F1EE-7D8F-ADC88A99301E}"/>
              </a:ext>
            </a:extLst>
          </p:cNvPr>
          <p:cNvSpPr>
            <a:spLocks noGrp="1"/>
          </p:cNvSpPr>
          <p:nvPr>
            <p:ph type="title"/>
          </p:nvPr>
        </p:nvSpPr>
        <p:spPr>
          <a:xfrm>
            <a:off x="713225" y="447427"/>
            <a:ext cx="7717500" cy="572700"/>
          </a:xfrm>
        </p:spPr>
        <p:txBody>
          <a:bodyPr/>
          <a:lstStyle/>
          <a:p>
            <a:r>
              <a:rPr lang="ru-RU" dirty="0"/>
              <a:t>Дата основания</a:t>
            </a:r>
          </a:p>
        </p:txBody>
      </p:sp>
      <p:pic>
        <p:nvPicPr>
          <p:cNvPr id="21" name="Рисунок 20">
            <a:extLst>
              <a:ext uri="{FF2B5EF4-FFF2-40B4-BE49-F238E27FC236}">
                <a16:creationId xmlns:a16="http://schemas.microsoft.com/office/drawing/2014/main" id="{D1D6ED43-54E5-5650-B6BD-07A0A7247C5E}"/>
              </a:ext>
            </a:extLst>
          </p:cNvPr>
          <p:cNvPicPr>
            <a:picLocks noChangeAspect="1"/>
          </p:cNvPicPr>
          <p:nvPr/>
        </p:nvPicPr>
        <p:blipFill>
          <a:blip r:embed="rId3"/>
          <a:stretch>
            <a:fillRect/>
          </a:stretch>
        </p:blipFill>
        <p:spPr>
          <a:xfrm>
            <a:off x="549507" y="1268325"/>
            <a:ext cx="4022278" cy="3016709"/>
          </a:xfrm>
          <a:prstGeom prst="rect">
            <a:avLst/>
          </a:prstGeom>
        </p:spPr>
      </p:pic>
      <p:grpSp>
        <p:nvGrpSpPr>
          <p:cNvPr id="22" name="Google Shape;5305;p84">
            <a:extLst>
              <a:ext uri="{FF2B5EF4-FFF2-40B4-BE49-F238E27FC236}">
                <a16:creationId xmlns:a16="http://schemas.microsoft.com/office/drawing/2014/main" id="{988BD9D7-8481-1B68-08E3-493DB4E32E2A}"/>
              </a:ext>
            </a:extLst>
          </p:cNvPr>
          <p:cNvGrpSpPr/>
          <p:nvPr/>
        </p:nvGrpSpPr>
        <p:grpSpPr>
          <a:xfrm>
            <a:off x="4959510" y="1544486"/>
            <a:ext cx="339253" cy="339253"/>
            <a:chOff x="3271200" y="4992125"/>
            <a:chExt cx="481825" cy="481825"/>
          </a:xfrm>
          <a:solidFill>
            <a:srgbClr val="F6A683"/>
          </a:solidFill>
        </p:grpSpPr>
        <p:sp>
          <p:nvSpPr>
            <p:cNvPr id="23" name="Google Shape;5306;p84">
              <a:extLst>
                <a:ext uri="{FF2B5EF4-FFF2-40B4-BE49-F238E27FC236}">
                  <a16:creationId xmlns:a16="http://schemas.microsoft.com/office/drawing/2014/main" id="{6ECBBEC4-D21A-43D3-794C-3D4EFC62DB0A}"/>
                </a:ext>
              </a:extLst>
            </p:cNvPr>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5307;p84">
              <a:extLst>
                <a:ext uri="{FF2B5EF4-FFF2-40B4-BE49-F238E27FC236}">
                  <a16:creationId xmlns:a16="http://schemas.microsoft.com/office/drawing/2014/main" id="{86EE48FC-3A07-6C6A-4BBE-FD86456B0B54}"/>
                </a:ext>
              </a:extLst>
            </p:cNvPr>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F6A6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25" name="Google Shape;5308;p84">
              <a:extLst>
                <a:ext uri="{FF2B5EF4-FFF2-40B4-BE49-F238E27FC236}">
                  <a16:creationId xmlns:a16="http://schemas.microsoft.com/office/drawing/2014/main" id="{6EB90216-D94D-A1F1-3C82-FA732813751B}"/>
                </a:ext>
              </a:extLst>
            </p:cNvPr>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28" name="Google Shape;412;p44">
            <a:extLst>
              <a:ext uri="{FF2B5EF4-FFF2-40B4-BE49-F238E27FC236}">
                <a16:creationId xmlns:a16="http://schemas.microsoft.com/office/drawing/2014/main" id="{0FF10767-1F7E-9AB0-62AD-6E680A6A2F13}"/>
              </a:ext>
            </a:extLst>
          </p:cNvPr>
          <p:cNvSpPr txBox="1">
            <a:spLocks/>
          </p:cNvSpPr>
          <p:nvPr/>
        </p:nvSpPr>
        <p:spPr>
          <a:xfrm>
            <a:off x="5341574" y="2081623"/>
            <a:ext cx="2510336" cy="445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2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0" indent="0" algn="just"/>
            <a:r>
              <a:rPr lang="ru-RU" dirty="0">
                <a:latin typeface="Golos Text Medium"/>
              </a:rPr>
              <a:t>Первая плавка алюминия 14 февраля 1942;</a:t>
            </a:r>
          </a:p>
        </p:txBody>
      </p:sp>
      <p:grpSp>
        <p:nvGrpSpPr>
          <p:cNvPr id="33" name="Google Shape;5737;p86">
            <a:extLst>
              <a:ext uri="{FF2B5EF4-FFF2-40B4-BE49-F238E27FC236}">
                <a16:creationId xmlns:a16="http://schemas.microsoft.com/office/drawing/2014/main" id="{E9852EFB-4052-6D69-94E2-93FA6E96FEAE}"/>
              </a:ext>
            </a:extLst>
          </p:cNvPr>
          <p:cNvGrpSpPr/>
          <p:nvPr/>
        </p:nvGrpSpPr>
        <p:grpSpPr>
          <a:xfrm>
            <a:off x="4922944" y="2161801"/>
            <a:ext cx="368157" cy="365699"/>
            <a:chOff x="-59470075" y="3308975"/>
            <a:chExt cx="318200" cy="316075"/>
          </a:xfrm>
          <a:solidFill>
            <a:srgbClr val="F6A683"/>
          </a:solidFill>
        </p:grpSpPr>
        <p:sp>
          <p:nvSpPr>
            <p:cNvPr id="34" name="Google Shape;5738;p86">
              <a:extLst>
                <a:ext uri="{FF2B5EF4-FFF2-40B4-BE49-F238E27FC236}">
                  <a16:creationId xmlns:a16="http://schemas.microsoft.com/office/drawing/2014/main" id="{DB729F16-0717-1360-5389-3E3152F191E6}"/>
                </a:ext>
              </a:extLst>
            </p:cNvPr>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739;p86">
              <a:extLst>
                <a:ext uri="{FF2B5EF4-FFF2-40B4-BE49-F238E27FC236}">
                  <a16:creationId xmlns:a16="http://schemas.microsoft.com/office/drawing/2014/main" id="{742C9370-5443-302A-30E2-1EEDA03D4DEA}"/>
                </a:ext>
              </a:extLst>
            </p:cNvPr>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740;p86">
              <a:extLst>
                <a:ext uri="{FF2B5EF4-FFF2-40B4-BE49-F238E27FC236}">
                  <a16:creationId xmlns:a16="http://schemas.microsoft.com/office/drawing/2014/main" id="{EDF71BD7-9917-49CC-C8EA-5236AA72E34A}"/>
                </a:ext>
              </a:extLst>
            </p:cNvPr>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741;p86">
              <a:extLst>
                <a:ext uri="{FF2B5EF4-FFF2-40B4-BE49-F238E27FC236}">
                  <a16:creationId xmlns:a16="http://schemas.microsoft.com/office/drawing/2014/main" id="{2E341909-5313-F5B9-DDF2-AC1771B250DA}"/>
                </a:ext>
              </a:extLst>
            </p:cNvPr>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742;p86">
              <a:extLst>
                <a:ext uri="{FF2B5EF4-FFF2-40B4-BE49-F238E27FC236}">
                  <a16:creationId xmlns:a16="http://schemas.microsoft.com/office/drawing/2014/main" id="{64C09B91-A9C5-1E7F-D41E-A100B9A02DD9}"/>
                </a:ext>
              </a:extLst>
            </p:cNvPr>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5743;p86">
              <a:extLst>
                <a:ext uri="{FF2B5EF4-FFF2-40B4-BE49-F238E27FC236}">
                  <a16:creationId xmlns:a16="http://schemas.microsoft.com/office/drawing/2014/main" id="{CFDA9649-9053-04FF-3016-085075576835}"/>
                </a:ext>
              </a:extLst>
            </p:cNvPr>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744;p86">
              <a:extLst>
                <a:ext uri="{FF2B5EF4-FFF2-40B4-BE49-F238E27FC236}">
                  <a16:creationId xmlns:a16="http://schemas.microsoft.com/office/drawing/2014/main" id="{9CDD88A0-FBB4-91BE-F555-964024F20E18}"/>
                </a:ext>
              </a:extLst>
            </p:cNvPr>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745;p86">
              <a:extLst>
                <a:ext uri="{FF2B5EF4-FFF2-40B4-BE49-F238E27FC236}">
                  <a16:creationId xmlns:a16="http://schemas.microsoft.com/office/drawing/2014/main" id="{EE6263DE-6179-16DD-A573-60EB71985179}"/>
                </a:ext>
              </a:extLst>
            </p:cNvPr>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746;p86">
              <a:extLst>
                <a:ext uri="{FF2B5EF4-FFF2-40B4-BE49-F238E27FC236}">
                  <a16:creationId xmlns:a16="http://schemas.microsoft.com/office/drawing/2014/main" id="{958358A8-8720-E761-4CF7-B3EDB5F6417E}"/>
                </a:ext>
              </a:extLst>
            </p:cNvPr>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412;p44">
            <a:extLst>
              <a:ext uri="{FF2B5EF4-FFF2-40B4-BE49-F238E27FC236}">
                <a16:creationId xmlns:a16="http://schemas.microsoft.com/office/drawing/2014/main" id="{2381CCB1-CC97-0E9F-C6D4-4F111E0C90F3}"/>
              </a:ext>
            </a:extLst>
          </p:cNvPr>
          <p:cNvSpPr txBox="1">
            <a:spLocks/>
          </p:cNvSpPr>
          <p:nvPr/>
        </p:nvSpPr>
        <p:spPr>
          <a:xfrm>
            <a:off x="1642182" y="4237550"/>
            <a:ext cx="1836927" cy="2956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2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0" indent="0" algn="just"/>
            <a:r>
              <a:rPr lang="ru-RU" sz="900" dirty="0">
                <a:latin typeface="Golos Text Medium"/>
              </a:rPr>
              <a:t>КУМЗ в конце 1940х, фото в цвете</a:t>
            </a:r>
          </a:p>
        </p:txBody>
      </p:sp>
      <p:grpSp>
        <p:nvGrpSpPr>
          <p:cNvPr id="44" name="Google Shape;6175;p86">
            <a:extLst>
              <a:ext uri="{FF2B5EF4-FFF2-40B4-BE49-F238E27FC236}">
                <a16:creationId xmlns:a16="http://schemas.microsoft.com/office/drawing/2014/main" id="{326031D8-88AF-EC62-34D9-64318E88B463}"/>
              </a:ext>
            </a:extLst>
          </p:cNvPr>
          <p:cNvGrpSpPr/>
          <p:nvPr/>
        </p:nvGrpSpPr>
        <p:grpSpPr>
          <a:xfrm>
            <a:off x="4887084" y="2776679"/>
            <a:ext cx="410040" cy="430224"/>
            <a:chOff x="3860400" y="3955025"/>
            <a:chExt cx="296175" cy="296175"/>
          </a:xfrm>
          <a:solidFill>
            <a:srgbClr val="F6A683"/>
          </a:solidFill>
        </p:grpSpPr>
        <p:sp>
          <p:nvSpPr>
            <p:cNvPr id="45" name="Google Shape;6176;p86">
              <a:extLst>
                <a:ext uri="{FF2B5EF4-FFF2-40B4-BE49-F238E27FC236}">
                  <a16:creationId xmlns:a16="http://schemas.microsoft.com/office/drawing/2014/main" id="{DDCCFBD4-DEA6-3CD4-F881-0E5CFCE5DC03}"/>
                </a:ext>
              </a:extLst>
            </p:cNvPr>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177;p86">
              <a:extLst>
                <a:ext uri="{FF2B5EF4-FFF2-40B4-BE49-F238E27FC236}">
                  <a16:creationId xmlns:a16="http://schemas.microsoft.com/office/drawing/2014/main" id="{898A1935-573E-C18D-0862-4EECF3743797}"/>
                </a:ext>
              </a:extLst>
            </p:cNvPr>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178;p86">
              <a:extLst>
                <a:ext uri="{FF2B5EF4-FFF2-40B4-BE49-F238E27FC236}">
                  <a16:creationId xmlns:a16="http://schemas.microsoft.com/office/drawing/2014/main" id="{481166B7-BF71-662F-F23B-171642307C50}"/>
                </a:ext>
              </a:extLst>
            </p:cNvPr>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179;p86">
              <a:extLst>
                <a:ext uri="{FF2B5EF4-FFF2-40B4-BE49-F238E27FC236}">
                  <a16:creationId xmlns:a16="http://schemas.microsoft.com/office/drawing/2014/main" id="{5468AD6A-FCA2-2FE9-5676-AE88C9D380B9}"/>
                </a:ext>
              </a:extLst>
            </p:cNvPr>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180;p86">
              <a:extLst>
                <a:ext uri="{FF2B5EF4-FFF2-40B4-BE49-F238E27FC236}">
                  <a16:creationId xmlns:a16="http://schemas.microsoft.com/office/drawing/2014/main" id="{C3098B79-D13E-D8F8-0C15-20FDD4530F42}"/>
                </a:ext>
              </a:extLst>
            </p:cNvPr>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412;p44">
            <a:extLst>
              <a:ext uri="{FF2B5EF4-FFF2-40B4-BE49-F238E27FC236}">
                <a16:creationId xmlns:a16="http://schemas.microsoft.com/office/drawing/2014/main" id="{D8BA1D58-3CEA-7866-8FDE-6E86C50F3BF1}"/>
              </a:ext>
            </a:extLst>
          </p:cNvPr>
          <p:cNvSpPr txBox="1">
            <a:spLocks/>
          </p:cNvSpPr>
          <p:nvPr/>
        </p:nvSpPr>
        <p:spPr>
          <a:xfrm>
            <a:off x="5341574" y="2759900"/>
            <a:ext cx="2510336" cy="445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2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0" indent="0" algn="just"/>
            <a:r>
              <a:rPr lang="ru-RU" dirty="0">
                <a:latin typeface="Golos Text Medium"/>
              </a:rPr>
              <a:t>На рубеже 1980х завод становится лидером в производстве;</a:t>
            </a:r>
          </a:p>
        </p:txBody>
      </p:sp>
      <p:grpSp>
        <p:nvGrpSpPr>
          <p:cNvPr id="51" name="Google Shape;6138;p86">
            <a:extLst>
              <a:ext uri="{FF2B5EF4-FFF2-40B4-BE49-F238E27FC236}">
                <a16:creationId xmlns:a16="http://schemas.microsoft.com/office/drawing/2014/main" id="{F885AAC5-612B-6D73-216D-2D67EFA11075}"/>
              </a:ext>
            </a:extLst>
          </p:cNvPr>
          <p:cNvGrpSpPr/>
          <p:nvPr/>
        </p:nvGrpSpPr>
        <p:grpSpPr>
          <a:xfrm>
            <a:off x="4931062" y="3402403"/>
            <a:ext cx="351024" cy="325464"/>
            <a:chOff x="6543825" y="3202075"/>
            <a:chExt cx="296975" cy="275350"/>
          </a:xfrm>
          <a:solidFill>
            <a:srgbClr val="F6A683"/>
          </a:solidFill>
        </p:grpSpPr>
        <p:sp>
          <p:nvSpPr>
            <p:cNvPr id="52" name="Google Shape;6139;p86">
              <a:extLst>
                <a:ext uri="{FF2B5EF4-FFF2-40B4-BE49-F238E27FC236}">
                  <a16:creationId xmlns:a16="http://schemas.microsoft.com/office/drawing/2014/main" id="{DD2569C3-0CA3-BD39-9F26-386D3E757A4C}"/>
                </a:ext>
              </a:extLst>
            </p:cNvPr>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140;p86">
              <a:extLst>
                <a:ext uri="{FF2B5EF4-FFF2-40B4-BE49-F238E27FC236}">
                  <a16:creationId xmlns:a16="http://schemas.microsoft.com/office/drawing/2014/main" id="{E7673AB6-70EC-4C83-6078-4008DA912B61}"/>
                </a:ext>
              </a:extLst>
            </p:cNvPr>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141;p86">
              <a:extLst>
                <a:ext uri="{FF2B5EF4-FFF2-40B4-BE49-F238E27FC236}">
                  <a16:creationId xmlns:a16="http://schemas.microsoft.com/office/drawing/2014/main" id="{07B32EB6-E5D7-90D6-B919-F26372C39795}"/>
                </a:ext>
              </a:extLst>
            </p:cNvPr>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142;p86">
              <a:extLst>
                <a:ext uri="{FF2B5EF4-FFF2-40B4-BE49-F238E27FC236}">
                  <a16:creationId xmlns:a16="http://schemas.microsoft.com/office/drawing/2014/main" id="{1B61652B-0427-0250-4ABF-008BD9B57EC5}"/>
                </a:ext>
              </a:extLst>
            </p:cNvPr>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143;p86">
              <a:extLst>
                <a:ext uri="{FF2B5EF4-FFF2-40B4-BE49-F238E27FC236}">
                  <a16:creationId xmlns:a16="http://schemas.microsoft.com/office/drawing/2014/main" id="{1B8051AA-A347-C9B9-E310-40EE99A36598}"/>
                </a:ext>
              </a:extLst>
            </p:cNvPr>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144;p86">
              <a:extLst>
                <a:ext uri="{FF2B5EF4-FFF2-40B4-BE49-F238E27FC236}">
                  <a16:creationId xmlns:a16="http://schemas.microsoft.com/office/drawing/2014/main" id="{09D43069-FA3C-6475-6773-61887622297F}"/>
                </a:ext>
              </a:extLst>
            </p:cNvPr>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145;p86">
              <a:extLst>
                <a:ext uri="{FF2B5EF4-FFF2-40B4-BE49-F238E27FC236}">
                  <a16:creationId xmlns:a16="http://schemas.microsoft.com/office/drawing/2014/main" id="{F8C46589-693C-6BED-0130-7B436CA6EB33}"/>
                </a:ext>
              </a:extLst>
            </p:cNvPr>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412;p44">
            <a:extLst>
              <a:ext uri="{FF2B5EF4-FFF2-40B4-BE49-F238E27FC236}">
                <a16:creationId xmlns:a16="http://schemas.microsoft.com/office/drawing/2014/main" id="{1505AA35-15D6-3017-5312-0A42CDCC7159}"/>
              </a:ext>
            </a:extLst>
          </p:cNvPr>
          <p:cNvSpPr txBox="1">
            <a:spLocks/>
          </p:cNvSpPr>
          <p:nvPr/>
        </p:nvSpPr>
        <p:spPr>
          <a:xfrm>
            <a:off x="5341204" y="3325445"/>
            <a:ext cx="2510336" cy="445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2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0" indent="0" algn="just"/>
            <a:r>
              <a:rPr lang="ru-RU" dirty="0">
                <a:latin typeface="Golos Text Medium"/>
              </a:rPr>
              <a:t>С начала 2000х идет модернизация и </a:t>
            </a:r>
            <a:r>
              <a:rPr lang="ru-RU">
                <a:latin typeface="Golos Text Medium"/>
              </a:rPr>
              <a:t>расширение производств;</a:t>
            </a:r>
            <a:endParaRPr lang="ru-RU" dirty="0">
              <a:latin typeface="Golos Text Medium"/>
            </a:endParaRPr>
          </a:p>
        </p:txBody>
      </p:sp>
    </p:spTree>
    <p:extLst>
      <p:ext uri="{BB962C8B-B14F-4D97-AF65-F5344CB8AC3E}">
        <p14:creationId xmlns:p14="http://schemas.microsoft.com/office/powerpoint/2010/main" val="32498335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grpSp>
        <p:nvGrpSpPr>
          <p:cNvPr id="820" name="Google Shape;820;p66"/>
          <p:cNvGrpSpPr/>
          <p:nvPr/>
        </p:nvGrpSpPr>
        <p:grpSpPr>
          <a:xfrm>
            <a:off x="3346158" y="1759745"/>
            <a:ext cx="2451684" cy="2464176"/>
            <a:chOff x="5780148" y="1859605"/>
            <a:chExt cx="671400" cy="674802"/>
          </a:xfrm>
        </p:grpSpPr>
        <p:sp>
          <p:nvSpPr>
            <p:cNvPr id="821" name="Google Shape;821;p66"/>
            <p:cNvSpPr/>
            <p:nvPr/>
          </p:nvSpPr>
          <p:spPr>
            <a:xfrm>
              <a:off x="5780148" y="1859605"/>
              <a:ext cx="671400" cy="6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66"/>
            <p:cNvSpPr/>
            <p:nvPr/>
          </p:nvSpPr>
          <p:spPr>
            <a:xfrm>
              <a:off x="5851998" y="2006476"/>
              <a:ext cx="527700" cy="527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66"/>
            <p:cNvSpPr/>
            <p:nvPr/>
          </p:nvSpPr>
          <p:spPr>
            <a:xfrm>
              <a:off x="5915298" y="2133308"/>
              <a:ext cx="401100" cy="401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66"/>
            <p:cNvSpPr/>
            <p:nvPr/>
          </p:nvSpPr>
          <p:spPr>
            <a:xfrm>
              <a:off x="5971698" y="2246071"/>
              <a:ext cx="288300" cy="288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 name="Google Shape;825;p66"/>
          <p:cNvSpPr txBox="1">
            <a:spLocks noGrp="1"/>
          </p:cNvSpPr>
          <p:nvPr>
            <p:ph type="title"/>
          </p:nvPr>
        </p:nvSpPr>
        <p:spPr>
          <a:xfrm>
            <a:off x="713225" y="542677"/>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Infographics are really useful</a:t>
            </a:r>
            <a:endParaRPr/>
          </a:p>
        </p:txBody>
      </p:sp>
      <p:sp>
        <p:nvSpPr>
          <p:cNvPr id="826" name="Google Shape;826;p66"/>
          <p:cNvSpPr txBox="1">
            <a:spLocks noGrp="1"/>
          </p:cNvSpPr>
          <p:nvPr>
            <p:ph type="subTitle" idx="4294967295"/>
          </p:nvPr>
        </p:nvSpPr>
        <p:spPr>
          <a:xfrm>
            <a:off x="1396149" y="2189749"/>
            <a:ext cx="1978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Mars is actually a    very cold place</a:t>
            </a:r>
            <a:endParaRPr sz="1200"/>
          </a:p>
        </p:txBody>
      </p:sp>
      <p:sp>
        <p:nvSpPr>
          <p:cNvPr id="827" name="Google Shape;827;p66"/>
          <p:cNvSpPr txBox="1">
            <a:spLocks noGrp="1"/>
          </p:cNvSpPr>
          <p:nvPr>
            <p:ph type="subTitle" idx="4294967295"/>
          </p:nvPr>
        </p:nvSpPr>
        <p:spPr>
          <a:xfrm>
            <a:off x="5769651" y="2189749"/>
            <a:ext cx="19782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200"/>
              <a:t>Venus has extremely high temperatures</a:t>
            </a:r>
            <a:endParaRPr sz="1200"/>
          </a:p>
        </p:txBody>
      </p:sp>
      <p:sp>
        <p:nvSpPr>
          <p:cNvPr id="828" name="Google Shape;828;p66"/>
          <p:cNvSpPr txBox="1">
            <a:spLocks noGrp="1"/>
          </p:cNvSpPr>
          <p:nvPr>
            <p:ph type="subTitle" idx="4294967295"/>
          </p:nvPr>
        </p:nvSpPr>
        <p:spPr>
          <a:xfrm>
            <a:off x="938949" y="3623149"/>
            <a:ext cx="1978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Jupiter is the biggest planet of them all</a:t>
            </a:r>
            <a:endParaRPr sz="1200"/>
          </a:p>
        </p:txBody>
      </p:sp>
      <p:sp>
        <p:nvSpPr>
          <p:cNvPr id="829" name="Google Shape;829;p66"/>
          <p:cNvSpPr txBox="1">
            <a:spLocks noGrp="1"/>
          </p:cNvSpPr>
          <p:nvPr>
            <p:ph type="subTitle" idx="4294967295"/>
          </p:nvPr>
        </p:nvSpPr>
        <p:spPr>
          <a:xfrm>
            <a:off x="6226851" y="3623149"/>
            <a:ext cx="19782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200"/>
              <a:t>Saturn is a gas giant and has several rings</a:t>
            </a:r>
            <a:endParaRPr sz="1200"/>
          </a:p>
        </p:txBody>
      </p:sp>
      <p:sp>
        <p:nvSpPr>
          <p:cNvPr id="830" name="Google Shape;830;p66"/>
          <p:cNvSpPr txBox="1">
            <a:spLocks noGrp="1"/>
          </p:cNvSpPr>
          <p:nvPr>
            <p:ph type="subTitle" idx="4294967295"/>
          </p:nvPr>
        </p:nvSpPr>
        <p:spPr>
          <a:xfrm>
            <a:off x="1396149" y="1787825"/>
            <a:ext cx="1978200" cy="50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a:latin typeface="Golos Text"/>
                <a:ea typeface="Golos Text"/>
                <a:cs typeface="Golos Text"/>
                <a:sym typeface="Golos Text"/>
              </a:rPr>
              <a:t>Mars</a:t>
            </a:r>
            <a:endParaRPr sz="2200">
              <a:latin typeface="Golos Text"/>
              <a:ea typeface="Golos Text"/>
              <a:cs typeface="Golos Text"/>
              <a:sym typeface="Golos Text"/>
            </a:endParaRPr>
          </a:p>
        </p:txBody>
      </p:sp>
      <p:sp>
        <p:nvSpPr>
          <p:cNvPr id="831" name="Google Shape;831;p66"/>
          <p:cNvSpPr txBox="1">
            <a:spLocks noGrp="1"/>
          </p:cNvSpPr>
          <p:nvPr>
            <p:ph type="subTitle" idx="4294967295"/>
          </p:nvPr>
        </p:nvSpPr>
        <p:spPr>
          <a:xfrm>
            <a:off x="938949" y="3221300"/>
            <a:ext cx="1978200" cy="50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a:latin typeface="Golos Text"/>
                <a:ea typeface="Golos Text"/>
                <a:cs typeface="Golos Text"/>
                <a:sym typeface="Golos Text"/>
              </a:rPr>
              <a:t>Jupiter</a:t>
            </a:r>
            <a:endParaRPr sz="2200">
              <a:latin typeface="Golos Text"/>
              <a:ea typeface="Golos Text"/>
              <a:cs typeface="Golos Text"/>
              <a:sym typeface="Golos Text"/>
            </a:endParaRPr>
          </a:p>
        </p:txBody>
      </p:sp>
      <p:sp>
        <p:nvSpPr>
          <p:cNvPr id="832" name="Google Shape;832;p66"/>
          <p:cNvSpPr txBox="1">
            <a:spLocks noGrp="1"/>
          </p:cNvSpPr>
          <p:nvPr>
            <p:ph type="subTitle" idx="4294967295"/>
          </p:nvPr>
        </p:nvSpPr>
        <p:spPr>
          <a:xfrm>
            <a:off x="5769649" y="1787825"/>
            <a:ext cx="1978200" cy="503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2200">
                <a:latin typeface="Golos Text"/>
                <a:ea typeface="Golos Text"/>
                <a:cs typeface="Golos Text"/>
                <a:sym typeface="Golos Text"/>
              </a:rPr>
              <a:t>Venus</a:t>
            </a:r>
            <a:endParaRPr sz="2200">
              <a:latin typeface="Golos Text"/>
              <a:ea typeface="Golos Text"/>
              <a:cs typeface="Golos Text"/>
              <a:sym typeface="Golos Text"/>
            </a:endParaRPr>
          </a:p>
        </p:txBody>
      </p:sp>
      <p:sp>
        <p:nvSpPr>
          <p:cNvPr id="833" name="Google Shape;833;p66"/>
          <p:cNvSpPr txBox="1">
            <a:spLocks noGrp="1"/>
          </p:cNvSpPr>
          <p:nvPr>
            <p:ph type="subTitle" idx="4294967295"/>
          </p:nvPr>
        </p:nvSpPr>
        <p:spPr>
          <a:xfrm>
            <a:off x="6226849" y="3221300"/>
            <a:ext cx="1978200" cy="503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2200">
                <a:latin typeface="Golos Text"/>
                <a:ea typeface="Golos Text"/>
                <a:cs typeface="Golos Text"/>
                <a:sym typeface="Golos Text"/>
              </a:rPr>
              <a:t>Saturn</a:t>
            </a:r>
            <a:endParaRPr sz="2200">
              <a:latin typeface="Golos Text"/>
              <a:ea typeface="Golos Text"/>
              <a:cs typeface="Golos Text"/>
              <a:sym typeface="Golos Text"/>
            </a:endParaRPr>
          </a:p>
        </p:txBody>
      </p:sp>
      <p:cxnSp>
        <p:nvCxnSpPr>
          <p:cNvPr id="834" name="Google Shape;834;p66"/>
          <p:cNvCxnSpPr>
            <a:stCxn id="821" idx="1"/>
            <a:endCxn id="830" idx="1"/>
          </p:cNvCxnSpPr>
          <p:nvPr/>
        </p:nvCxnSpPr>
        <p:spPr>
          <a:xfrm rot="5400000" flipH="1">
            <a:off x="2511049" y="924646"/>
            <a:ext cx="79200" cy="2309100"/>
          </a:xfrm>
          <a:prstGeom prst="bentConnector4">
            <a:avLst>
              <a:gd name="adj1" fmla="val 754010"/>
              <a:gd name="adj2" fmla="val 110310"/>
            </a:avLst>
          </a:prstGeom>
          <a:noFill/>
          <a:ln w="9525" cap="flat" cmpd="sng">
            <a:solidFill>
              <a:schemeClr val="lt2"/>
            </a:solidFill>
            <a:prstDash val="solid"/>
            <a:round/>
            <a:headEnd type="oval" w="med" len="med"/>
            <a:tailEnd type="oval" w="med" len="med"/>
          </a:ln>
        </p:spPr>
      </p:cxnSp>
      <p:cxnSp>
        <p:nvCxnSpPr>
          <p:cNvPr id="835" name="Google Shape;835;p66"/>
          <p:cNvCxnSpPr>
            <a:stCxn id="822" idx="7"/>
            <a:endCxn id="832" idx="3"/>
          </p:cNvCxnSpPr>
          <p:nvPr/>
        </p:nvCxnSpPr>
        <p:spPr>
          <a:xfrm rot="-5400000">
            <a:off x="6231279" y="1061776"/>
            <a:ext cx="538500" cy="2494500"/>
          </a:xfrm>
          <a:prstGeom prst="bentConnector4">
            <a:avLst>
              <a:gd name="adj1" fmla="val 195037"/>
              <a:gd name="adj2" fmla="val 109549"/>
            </a:avLst>
          </a:prstGeom>
          <a:noFill/>
          <a:ln w="9525" cap="flat" cmpd="sng">
            <a:solidFill>
              <a:schemeClr val="lt2"/>
            </a:solidFill>
            <a:prstDash val="solid"/>
            <a:round/>
            <a:headEnd type="oval" w="med" len="med"/>
            <a:tailEnd type="oval" w="med" len="med"/>
          </a:ln>
        </p:spPr>
      </p:cxnSp>
      <p:cxnSp>
        <p:nvCxnSpPr>
          <p:cNvPr id="836" name="Google Shape;836;p66"/>
          <p:cNvCxnSpPr>
            <a:stCxn id="823" idx="3"/>
            <a:endCxn id="831" idx="1"/>
          </p:cNvCxnSpPr>
          <p:nvPr/>
        </p:nvCxnSpPr>
        <p:spPr>
          <a:xfrm rot="5400000" flipH="1">
            <a:off x="2228366" y="2183621"/>
            <a:ext cx="536400" cy="3115200"/>
          </a:xfrm>
          <a:prstGeom prst="bentConnector4">
            <a:avLst>
              <a:gd name="adj1" fmla="val -84382"/>
              <a:gd name="adj2" fmla="val 107645"/>
            </a:avLst>
          </a:prstGeom>
          <a:noFill/>
          <a:ln w="9525" cap="flat" cmpd="sng">
            <a:solidFill>
              <a:schemeClr val="lt2"/>
            </a:solidFill>
            <a:prstDash val="solid"/>
            <a:round/>
            <a:headEnd type="oval" w="med" len="med"/>
            <a:tailEnd type="oval" w="med" len="med"/>
          </a:ln>
        </p:spPr>
      </p:cxnSp>
      <p:cxnSp>
        <p:nvCxnSpPr>
          <p:cNvPr id="837" name="Google Shape;837;p66"/>
          <p:cNvCxnSpPr>
            <a:stCxn id="824" idx="5"/>
            <a:endCxn id="833" idx="3"/>
          </p:cNvCxnSpPr>
          <p:nvPr/>
        </p:nvCxnSpPr>
        <p:spPr>
          <a:xfrm rot="-5400000">
            <a:off x="6276356" y="2141059"/>
            <a:ext cx="596400" cy="3260700"/>
          </a:xfrm>
          <a:prstGeom prst="bentConnector4">
            <a:avLst>
              <a:gd name="adj1" fmla="val -65778"/>
              <a:gd name="adj2" fmla="val 107307"/>
            </a:avLst>
          </a:prstGeom>
          <a:noFill/>
          <a:ln w="9525" cap="flat" cmpd="sng">
            <a:solidFill>
              <a:schemeClr val="lt2"/>
            </a:solidFill>
            <a:prstDash val="solid"/>
            <a:round/>
            <a:headEnd type="oval" w="med" len="med"/>
            <a:tailEnd type="oval"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67"/>
          <p:cNvSpPr txBox="1">
            <a:spLocks noGrp="1"/>
          </p:cNvSpPr>
          <p:nvPr>
            <p:ph type="title"/>
          </p:nvPr>
        </p:nvSpPr>
        <p:spPr>
          <a:xfrm>
            <a:off x="713225" y="542677"/>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Maybe you need another table</a:t>
            </a:r>
            <a:endParaRPr/>
          </a:p>
        </p:txBody>
      </p:sp>
      <p:graphicFrame>
        <p:nvGraphicFramePr>
          <p:cNvPr id="843" name="Google Shape;843;p67"/>
          <p:cNvGraphicFramePr/>
          <p:nvPr/>
        </p:nvGraphicFramePr>
        <p:xfrm>
          <a:off x="980800" y="1843460"/>
          <a:ext cx="3000000" cy="3000000"/>
        </p:xfrm>
        <a:graphic>
          <a:graphicData uri="http://schemas.openxmlformats.org/drawingml/2006/table">
            <a:tbl>
              <a:tblPr>
                <a:noFill/>
                <a:tableStyleId>{45933235-801B-492C-90C3-5F9A4E43B2F8}</a:tableStyleId>
              </a:tblPr>
              <a:tblGrid>
                <a:gridCol w="3604800">
                  <a:extLst>
                    <a:ext uri="{9D8B030D-6E8A-4147-A177-3AD203B41FA5}">
                      <a16:colId xmlns:a16="http://schemas.microsoft.com/office/drawing/2014/main" val="20000"/>
                    </a:ext>
                  </a:extLst>
                </a:gridCol>
                <a:gridCol w="3577575">
                  <a:extLst>
                    <a:ext uri="{9D8B030D-6E8A-4147-A177-3AD203B41FA5}">
                      <a16:colId xmlns:a16="http://schemas.microsoft.com/office/drawing/2014/main" val="20001"/>
                    </a:ext>
                  </a:extLst>
                </a:gridCol>
              </a:tblGrid>
              <a:tr h="701975">
                <a:tc>
                  <a:txBody>
                    <a:bodyPr/>
                    <a:lstStyle/>
                    <a:p>
                      <a:pPr marL="0" lvl="0" indent="0" algn="ctr" rtl="0">
                        <a:spcBef>
                          <a:spcPts val="0"/>
                        </a:spcBef>
                        <a:spcAft>
                          <a:spcPts val="0"/>
                        </a:spcAft>
                        <a:buNone/>
                      </a:pPr>
                      <a:r>
                        <a:rPr lang="en" sz="2200">
                          <a:solidFill>
                            <a:schemeClr val="dk1"/>
                          </a:solidFill>
                          <a:latin typeface="Golos Text"/>
                          <a:ea typeface="Golos Text"/>
                          <a:cs typeface="Golos Text"/>
                          <a:sym typeface="Golos Text"/>
                        </a:rPr>
                        <a:t>Problem</a:t>
                      </a:r>
                      <a:endParaRPr sz="2200">
                        <a:solidFill>
                          <a:schemeClr val="dk1"/>
                        </a:solidFill>
                        <a:latin typeface="Golos Text"/>
                        <a:ea typeface="Golos Text"/>
                        <a:cs typeface="Golos Text"/>
                        <a:sym typeface="Golos Text"/>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rgbClr val="B7B7B7">
                          <a:alpha val="0"/>
                        </a:srgb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200">
                          <a:solidFill>
                            <a:schemeClr val="dk1"/>
                          </a:solidFill>
                          <a:latin typeface="Golos Text"/>
                          <a:ea typeface="Golos Text"/>
                          <a:cs typeface="Golos Text"/>
                          <a:sym typeface="Golos Text"/>
                        </a:rPr>
                        <a:t>Solution</a:t>
                      </a:r>
                      <a:endParaRPr sz="2200">
                        <a:solidFill>
                          <a:schemeClr val="dk1"/>
                        </a:solidFill>
                        <a:latin typeface="Golos Text"/>
                        <a:ea typeface="Golos Text"/>
                        <a:cs typeface="Golos Text"/>
                        <a:sym typeface="Golos Text"/>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rgbClr val="F4C5B1">
                          <a:alpha val="0"/>
                        </a:srgbClr>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557875">
                <a:tc>
                  <a:txBody>
                    <a:bodyPr/>
                    <a:lstStyle/>
                    <a:p>
                      <a:pPr marL="0" lvl="0" indent="0" algn="ctr" rtl="0">
                        <a:spcBef>
                          <a:spcPts val="0"/>
                        </a:spcBef>
                        <a:spcAft>
                          <a:spcPts val="0"/>
                        </a:spcAft>
                        <a:buNone/>
                      </a:pPr>
                      <a:r>
                        <a:rPr lang="en" sz="1200">
                          <a:solidFill>
                            <a:schemeClr val="dk1"/>
                          </a:solidFill>
                          <a:latin typeface="Poppins"/>
                          <a:ea typeface="Poppins"/>
                          <a:cs typeface="Poppins"/>
                          <a:sym typeface="Poppins"/>
                        </a:rPr>
                        <a:t>Mercury is the closest planet to the Sun</a:t>
                      </a:r>
                      <a:endParaRPr sz="1200">
                        <a:solidFill>
                          <a:schemeClr val="dk1"/>
                        </a:solidFill>
                        <a:latin typeface="Poppins"/>
                        <a:ea typeface="Poppins"/>
                        <a:cs typeface="Poppins"/>
                        <a:sym typeface="Poppins"/>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Poppins"/>
                          <a:ea typeface="Poppins"/>
                          <a:cs typeface="Poppins"/>
                          <a:sym typeface="Poppins"/>
                        </a:rPr>
                        <a:t>Venus has extremely high temperatures</a:t>
                      </a:r>
                      <a:endParaRPr sz="1200">
                        <a:solidFill>
                          <a:schemeClr val="dk1"/>
                        </a:solidFill>
                        <a:latin typeface="Poppins"/>
                        <a:ea typeface="Poppins"/>
                        <a:cs typeface="Poppins"/>
                        <a:sym typeface="Poppins"/>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557875">
                <a:tc>
                  <a:txBody>
                    <a:bodyPr/>
                    <a:lstStyle/>
                    <a:p>
                      <a:pPr marL="0" lvl="0" indent="0" algn="ctr" rtl="0">
                        <a:spcBef>
                          <a:spcPts val="0"/>
                        </a:spcBef>
                        <a:spcAft>
                          <a:spcPts val="0"/>
                        </a:spcAft>
                        <a:buNone/>
                      </a:pPr>
                      <a:r>
                        <a:rPr lang="en" sz="1200">
                          <a:solidFill>
                            <a:schemeClr val="dk1"/>
                          </a:solidFill>
                          <a:latin typeface="Poppins"/>
                          <a:ea typeface="Poppins"/>
                          <a:cs typeface="Poppins"/>
                          <a:sym typeface="Poppins"/>
                        </a:rPr>
                        <a:t>Mars is actually a very cold place</a:t>
                      </a:r>
                      <a:endParaRPr sz="1200">
                        <a:solidFill>
                          <a:schemeClr val="dk1"/>
                        </a:solidFill>
                        <a:latin typeface="Poppins"/>
                        <a:ea typeface="Poppins"/>
                        <a:cs typeface="Poppins"/>
                        <a:sym typeface="Poppins"/>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Poppins"/>
                          <a:ea typeface="Poppins"/>
                          <a:cs typeface="Poppins"/>
                          <a:sym typeface="Poppins"/>
                        </a:rPr>
                        <a:t>Saturn is a gas giant with several rings</a:t>
                      </a:r>
                      <a:endParaRPr sz="1200">
                        <a:solidFill>
                          <a:schemeClr val="dk1"/>
                        </a:solidFill>
                        <a:latin typeface="Poppins"/>
                        <a:ea typeface="Poppins"/>
                        <a:cs typeface="Poppins"/>
                        <a:sym typeface="Poppins"/>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557875">
                <a:tc>
                  <a:txBody>
                    <a:bodyPr/>
                    <a:lstStyle/>
                    <a:p>
                      <a:pPr marL="0" lvl="0" indent="0" algn="ctr" rtl="0">
                        <a:spcBef>
                          <a:spcPts val="0"/>
                        </a:spcBef>
                        <a:spcAft>
                          <a:spcPts val="0"/>
                        </a:spcAft>
                        <a:buNone/>
                      </a:pPr>
                      <a:r>
                        <a:rPr lang="en" sz="1200">
                          <a:solidFill>
                            <a:schemeClr val="dk1"/>
                          </a:solidFill>
                          <a:latin typeface="Poppins"/>
                          <a:ea typeface="Poppins"/>
                          <a:cs typeface="Poppins"/>
                          <a:sym typeface="Poppins"/>
                        </a:rPr>
                        <a:t>Jupiter is the biggest planet of them all</a:t>
                      </a:r>
                      <a:endParaRPr sz="1200">
                        <a:solidFill>
                          <a:schemeClr val="dk1"/>
                        </a:solidFill>
                        <a:latin typeface="Poppins"/>
                        <a:ea typeface="Poppins"/>
                        <a:cs typeface="Poppins"/>
                        <a:sym typeface="Poppins"/>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Poppins"/>
                          <a:ea typeface="Poppins"/>
                          <a:cs typeface="Poppins"/>
                          <a:sym typeface="Poppins"/>
                        </a:rPr>
                        <a:t>Neptune is the farthest planet from the Sun</a:t>
                      </a:r>
                      <a:endParaRPr sz="1200">
                        <a:solidFill>
                          <a:schemeClr val="dk1"/>
                        </a:solidFill>
                        <a:latin typeface="Poppins"/>
                        <a:ea typeface="Poppins"/>
                        <a:cs typeface="Poppins"/>
                        <a:sym typeface="Poppins"/>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844" name="Google Shape;844;p67"/>
          <p:cNvGrpSpPr/>
          <p:nvPr/>
        </p:nvGrpSpPr>
        <p:grpSpPr>
          <a:xfrm>
            <a:off x="2672670" y="1403018"/>
            <a:ext cx="365164" cy="364230"/>
            <a:chOff x="-2670575" y="3956600"/>
            <a:chExt cx="293800" cy="293025"/>
          </a:xfrm>
        </p:grpSpPr>
        <p:sp>
          <p:nvSpPr>
            <p:cNvPr id="845" name="Google Shape;845;p67"/>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67"/>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67"/>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67"/>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67"/>
          <p:cNvGrpSpPr/>
          <p:nvPr/>
        </p:nvGrpSpPr>
        <p:grpSpPr>
          <a:xfrm>
            <a:off x="6224297" y="1403996"/>
            <a:ext cx="383776" cy="362272"/>
            <a:chOff x="-1960150" y="3956600"/>
            <a:chExt cx="308775" cy="291450"/>
          </a:xfrm>
        </p:grpSpPr>
        <p:sp>
          <p:nvSpPr>
            <p:cNvPr id="850" name="Google Shape;850;p67"/>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67"/>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68"/>
          <p:cNvSpPr txBox="1">
            <a:spLocks noGrp="1"/>
          </p:cNvSpPr>
          <p:nvPr>
            <p:ph type="title"/>
          </p:nvPr>
        </p:nvSpPr>
        <p:spPr>
          <a:xfrm>
            <a:off x="713225" y="542677"/>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use this graph</a:t>
            </a:r>
            <a:endParaRPr/>
          </a:p>
        </p:txBody>
      </p:sp>
      <p:sp>
        <p:nvSpPr>
          <p:cNvPr id="857" name="Google Shape;857;p68"/>
          <p:cNvSpPr txBox="1"/>
          <p:nvPr/>
        </p:nvSpPr>
        <p:spPr>
          <a:xfrm>
            <a:off x="981900" y="4240446"/>
            <a:ext cx="7180200" cy="34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Poppins"/>
                <a:ea typeface="Poppins"/>
                <a:cs typeface="Poppins"/>
                <a:sym typeface="Poppins"/>
              </a:rPr>
              <a:t>Follow the link in the graph to modify its data and then paste the new one here. </a:t>
            </a:r>
            <a:r>
              <a:rPr lang="en" sz="1000" b="1" u="sng">
                <a:solidFill>
                  <a:schemeClr val="dk1"/>
                </a:solidFill>
                <a:latin typeface="Poppins"/>
                <a:ea typeface="Poppins"/>
                <a:cs typeface="Poppins"/>
                <a:sym typeface="Poppins"/>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Poppins"/>
              <a:ea typeface="Poppins"/>
              <a:cs typeface="Poppins"/>
              <a:sym typeface="Poppins"/>
            </a:endParaRPr>
          </a:p>
        </p:txBody>
      </p:sp>
      <p:pic>
        <p:nvPicPr>
          <p:cNvPr id="858" name="Google Shape;858;p68" title="Points scored">
            <a:hlinkClick r:id="rId4"/>
          </p:cNvPr>
          <p:cNvPicPr preferRelativeResize="0"/>
          <p:nvPr/>
        </p:nvPicPr>
        <p:blipFill>
          <a:blip r:embed="rId5">
            <a:alphaModFix/>
          </a:blip>
          <a:stretch>
            <a:fillRect/>
          </a:stretch>
        </p:blipFill>
        <p:spPr>
          <a:xfrm>
            <a:off x="3793224" y="1343977"/>
            <a:ext cx="4561080" cy="2820268"/>
          </a:xfrm>
          <a:prstGeom prst="rect">
            <a:avLst/>
          </a:prstGeom>
          <a:noFill/>
          <a:ln>
            <a:noFill/>
          </a:ln>
        </p:spPr>
      </p:pic>
      <p:sp>
        <p:nvSpPr>
          <p:cNvPr id="859" name="Google Shape;859;p68"/>
          <p:cNvSpPr txBox="1">
            <a:spLocks noGrp="1"/>
          </p:cNvSpPr>
          <p:nvPr>
            <p:ph type="subTitle" idx="4294967295"/>
          </p:nvPr>
        </p:nvSpPr>
        <p:spPr>
          <a:xfrm>
            <a:off x="1262332" y="2467763"/>
            <a:ext cx="195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Venus has extremely high temperatures</a:t>
            </a:r>
            <a:endParaRPr sz="1200"/>
          </a:p>
        </p:txBody>
      </p:sp>
      <p:sp>
        <p:nvSpPr>
          <p:cNvPr id="860" name="Google Shape;860;p68"/>
          <p:cNvSpPr txBox="1">
            <a:spLocks noGrp="1"/>
          </p:cNvSpPr>
          <p:nvPr>
            <p:ph type="subTitle" idx="4294967295"/>
          </p:nvPr>
        </p:nvSpPr>
        <p:spPr>
          <a:xfrm>
            <a:off x="1262332" y="3303663"/>
            <a:ext cx="195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Neptune is the farthest planet from the Sun</a:t>
            </a:r>
            <a:endParaRPr sz="1200"/>
          </a:p>
        </p:txBody>
      </p:sp>
      <p:sp>
        <p:nvSpPr>
          <p:cNvPr id="861" name="Google Shape;861;p68"/>
          <p:cNvSpPr txBox="1">
            <a:spLocks noGrp="1"/>
          </p:cNvSpPr>
          <p:nvPr>
            <p:ph type="subTitle" idx="4294967295"/>
          </p:nvPr>
        </p:nvSpPr>
        <p:spPr>
          <a:xfrm>
            <a:off x="1262332" y="1631863"/>
            <a:ext cx="195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Mars is actually a very cold place</a:t>
            </a:r>
            <a:endParaRPr sz="1200"/>
          </a:p>
        </p:txBody>
      </p:sp>
      <p:grpSp>
        <p:nvGrpSpPr>
          <p:cNvPr id="862" name="Google Shape;862;p68"/>
          <p:cNvGrpSpPr/>
          <p:nvPr/>
        </p:nvGrpSpPr>
        <p:grpSpPr>
          <a:xfrm>
            <a:off x="907987" y="1741526"/>
            <a:ext cx="354341" cy="353394"/>
            <a:chOff x="-46779100" y="3938500"/>
            <a:chExt cx="299325" cy="298525"/>
          </a:xfrm>
        </p:grpSpPr>
        <p:sp>
          <p:nvSpPr>
            <p:cNvPr id="863" name="Google Shape;863;p68"/>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8"/>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 name="Google Shape;865;p68"/>
          <p:cNvGrpSpPr/>
          <p:nvPr/>
        </p:nvGrpSpPr>
        <p:grpSpPr>
          <a:xfrm>
            <a:off x="907987" y="3413326"/>
            <a:ext cx="354341" cy="353394"/>
            <a:chOff x="-46779100" y="3938500"/>
            <a:chExt cx="299325" cy="298525"/>
          </a:xfrm>
        </p:grpSpPr>
        <p:sp>
          <p:nvSpPr>
            <p:cNvPr id="866" name="Google Shape;866;p68"/>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8"/>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 name="Google Shape;868;p68"/>
          <p:cNvGrpSpPr/>
          <p:nvPr/>
        </p:nvGrpSpPr>
        <p:grpSpPr>
          <a:xfrm>
            <a:off x="907987" y="2577426"/>
            <a:ext cx="354341" cy="353394"/>
            <a:chOff x="-46779100" y="3938500"/>
            <a:chExt cx="299325" cy="298525"/>
          </a:xfrm>
        </p:grpSpPr>
        <p:sp>
          <p:nvSpPr>
            <p:cNvPr id="869" name="Google Shape;869;p68"/>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68"/>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69"/>
          <p:cNvSpPr txBox="1">
            <a:spLocks noGrp="1"/>
          </p:cNvSpPr>
          <p:nvPr>
            <p:ph type="title"/>
          </p:nvPr>
        </p:nvSpPr>
        <p:spPr>
          <a:xfrm>
            <a:off x="713225" y="542677"/>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use this graph too</a:t>
            </a:r>
            <a:endParaRPr/>
          </a:p>
        </p:txBody>
      </p:sp>
      <p:sp>
        <p:nvSpPr>
          <p:cNvPr id="876" name="Google Shape;876;p69"/>
          <p:cNvSpPr txBox="1"/>
          <p:nvPr/>
        </p:nvSpPr>
        <p:spPr>
          <a:xfrm>
            <a:off x="981900" y="4240446"/>
            <a:ext cx="7180200" cy="34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Poppins"/>
                <a:ea typeface="Poppins"/>
                <a:cs typeface="Poppins"/>
                <a:sym typeface="Poppins"/>
              </a:rPr>
              <a:t>Follow the link in the graph to modify its data and then paste the new one here. </a:t>
            </a:r>
            <a:r>
              <a:rPr lang="en" sz="1000" b="1" u="sng">
                <a:solidFill>
                  <a:schemeClr val="dk1"/>
                </a:solidFill>
                <a:latin typeface="Poppins"/>
                <a:ea typeface="Poppins"/>
                <a:cs typeface="Poppins"/>
                <a:sym typeface="Poppins"/>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Poppins"/>
              <a:ea typeface="Poppins"/>
              <a:cs typeface="Poppins"/>
              <a:sym typeface="Poppins"/>
            </a:endParaRPr>
          </a:p>
        </p:txBody>
      </p:sp>
      <p:sp>
        <p:nvSpPr>
          <p:cNvPr id="877" name="Google Shape;877;p69"/>
          <p:cNvSpPr txBox="1">
            <a:spLocks noGrp="1"/>
          </p:cNvSpPr>
          <p:nvPr>
            <p:ph type="title" idx="4294967295"/>
          </p:nvPr>
        </p:nvSpPr>
        <p:spPr>
          <a:xfrm>
            <a:off x="5358975" y="1489538"/>
            <a:ext cx="938400" cy="535800"/>
          </a:xfrm>
          <a:prstGeom prst="rect">
            <a:avLst/>
          </a:prstGeom>
          <a:solidFill>
            <a:schemeClr val="accent1"/>
          </a:solidFill>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a:latin typeface="Golos Text Medium"/>
                <a:ea typeface="Golos Text Medium"/>
                <a:cs typeface="Golos Text Medium"/>
                <a:sym typeface="Golos Text Medium"/>
              </a:rPr>
              <a:t>33%</a:t>
            </a:r>
            <a:endParaRPr sz="2400">
              <a:latin typeface="Golos Text Medium"/>
              <a:ea typeface="Golos Text Medium"/>
              <a:cs typeface="Golos Text Medium"/>
              <a:sym typeface="Golos Text Medium"/>
            </a:endParaRPr>
          </a:p>
        </p:txBody>
      </p:sp>
      <p:sp>
        <p:nvSpPr>
          <p:cNvPr id="878" name="Google Shape;878;p69"/>
          <p:cNvSpPr txBox="1">
            <a:spLocks noGrp="1"/>
          </p:cNvSpPr>
          <p:nvPr>
            <p:ph type="title" idx="4294967295"/>
          </p:nvPr>
        </p:nvSpPr>
        <p:spPr>
          <a:xfrm>
            <a:off x="5358975" y="2128587"/>
            <a:ext cx="938400" cy="535800"/>
          </a:xfrm>
          <a:prstGeom prst="rect">
            <a:avLst/>
          </a:prstGeom>
          <a:solidFill>
            <a:schemeClr val="accent1"/>
          </a:solidFill>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a:latin typeface="Golos Text Medium"/>
                <a:ea typeface="Golos Text Medium"/>
                <a:cs typeface="Golos Text Medium"/>
                <a:sym typeface="Golos Text Medium"/>
              </a:rPr>
              <a:t>27%</a:t>
            </a:r>
            <a:endParaRPr sz="2400">
              <a:latin typeface="Golos Text Medium"/>
              <a:ea typeface="Golos Text Medium"/>
              <a:cs typeface="Golos Text Medium"/>
              <a:sym typeface="Golos Text Medium"/>
            </a:endParaRPr>
          </a:p>
        </p:txBody>
      </p:sp>
      <p:sp>
        <p:nvSpPr>
          <p:cNvPr id="879" name="Google Shape;879;p69"/>
          <p:cNvSpPr txBox="1">
            <a:spLocks noGrp="1"/>
          </p:cNvSpPr>
          <p:nvPr>
            <p:ph type="title" idx="4294967295"/>
          </p:nvPr>
        </p:nvSpPr>
        <p:spPr>
          <a:xfrm>
            <a:off x="5358975" y="3406688"/>
            <a:ext cx="938400" cy="535800"/>
          </a:xfrm>
          <a:prstGeom prst="rect">
            <a:avLst/>
          </a:prstGeom>
          <a:solidFill>
            <a:schemeClr val="accent1"/>
          </a:solidFill>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a:latin typeface="Golos Text Medium"/>
                <a:ea typeface="Golos Text Medium"/>
                <a:cs typeface="Golos Text Medium"/>
                <a:sym typeface="Golos Text Medium"/>
              </a:rPr>
              <a:t>12%</a:t>
            </a:r>
            <a:endParaRPr sz="2400">
              <a:latin typeface="Golos Text Medium"/>
              <a:ea typeface="Golos Text Medium"/>
              <a:cs typeface="Golos Text Medium"/>
              <a:sym typeface="Golos Text Medium"/>
            </a:endParaRPr>
          </a:p>
        </p:txBody>
      </p:sp>
      <p:sp>
        <p:nvSpPr>
          <p:cNvPr id="880" name="Google Shape;880;p69"/>
          <p:cNvSpPr txBox="1">
            <a:spLocks noGrp="1"/>
          </p:cNvSpPr>
          <p:nvPr>
            <p:ph type="subTitle" idx="4294967295"/>
          </p:nvPr>
        </p:nvSpPr>
        <p:spPr>
          <a:xfrm>
            <a:off x="6408725" y="1489538"/>
            <a:ext cx="1935600" cy="53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Venus has extremely high temperatures</a:t>
            </a:r>
            <a:endParaRPr sz="1200"/>
          </a:p>
        </p:txBody>
      </p:sp>
      <p:sp>
        <p:nvSpPr>
          <p:cNvPr id="881" name="Google Shape;881;p69"/>
          <p:cNvSpPr txBox="1">
            <a:spLocks noGrp="1"/>
          </p:cNvSpPr>
          <p:nvPr>
            <p:ph type="subTitle" idx="4294967295"/>
          </p:nvPr>
        </p:nvSpPr>
        <p:spPr>
          <a:xfrm>
            <a:off x="6408725" y="3406688"/>
            <a:ext cx="1935600" cy="53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Neptune is the farthest planet from the Sun</a:t>
            </a:r>
            <a:endParaRPr sz="1200"/>
          </a:p>
        </p:txBody>
      </p:sp>
      <p:sp>
        <p:nvSpPr>
          <p:cNvPr id="882" name="Google Shape;882;p69"/>
          <p:cNvSpPr txBox="1">
            <a:spLocks noGrp="1"/>
          </p:cNvSpPr>
          <p:nvPr>
            <p:ph type="subTitle" idx="4294967295"/>
          </p:nvPr>
        </p:nvSpPr>
        <p:spPr>
          <a:xfrm>
            <a:off x="6408725" y="2767638"/>
            <a:ext cx="1935600" cy="53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Saturn is a gas giant with several rings</a:t>
            </a:r>
            <a:endParaRPr sz="1200"/>
          </a:p>
        </p:txBody>
      </p:sp>
      <p:sp>
        <p:nvSpPr>
          <p:cNvPr id="883" name="Google Shape;883;p69"/>
          <p:cNvSpPr txBox="1">
            <a:spLocks noGrp="1"/>
          </p:cNvSpPr>
          <p:nvPr>
            <p:ph type="subTitle" idx="4294967295"/>
          </p:nvPr>
        </p:nvSpPr>
        <p:spPr>
          <a:xfrm>
            <a:off x="6408725" y="2128588"/>
            <a:ext cx="1935600" cy="53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Jupiter is the biggest planet of them all</a:t>
            </a:r>
            <a:endParaRPr sz="1200"/>
          </a:p>
        </p:txBody>
      </p:sp>
      <p:sp>
        <p:nvSpPr>
          <p:cNvPr id="884" name="Google Shape;884;p69"/>
          <p:cNvSpPr txBox="1">
            <a:spLocks noGrp="1"/>
          </p:cNvSpPr>
          <p:nvPr>
            <p:ph type="title" idx="4294967295"/>
          </p:nvPr>
        </p:nvSpPr>
        <p:spPr>
          <a:xfrm>
            <a:off x="5358975" y="2767650"/>
            <a:ext cx="938400" cy="535800"/>
          </a:xfrm>
          <a:prstGeom prst="rect">
            <a:avLst/>
          </a:prstGeom>
          <a:solidFill>
            <a:schemeClr val="accent1"/>
          </a:solidFill>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a:latin typeface="Golos Text Medium"/>
                <a:ea typeface="Golos Text Medium"/>
                <a:cs typeface="Golos Text Medium"/>
                <a:sym typeface="Golos Text Medium"/>
              </a:rPr>
              <a:t>28%</a:t>
            </a:r>
            <a:endParaRPr sz="2400">
              <a:latin typeface="Golos Text Medium"/>
              <a:ea typeface="Golos Text Medium"/>
              <a:cs typeface="Golos Text Medium"/>
              <a:sym typeface="Golos Text Medium"/>
            </a:endParaRPr>
          </a:p>
        </p:txBody>
      </p:sp>
      <p:pic>
        <p:nvPicPr>
          <p:cNvPr id="885" name="Google Shape;885;p69">
            <a:hlinkClick r:id="rId4"/>
          </p:cNvPr>
          <p:cNvPicPr preferRelativeResize="0"/>
          <p:nvPr/>
        </p:nvPicPr>
        <p:blipFill>
          <a:blip r:embed="rId5">
            <a:alphaModFix/>
          </a:blip>
          <a:stretch>
            <a:fillRect/>
          </a:stretch>
        </p:blipFill>
        <p:spPr>
          <a:xfrm>
            <a:off x="739675" y="1489550"/>
            <a:ext cx="3967020" cy="2452950"/>
          </a:xfrm>
          <a:prstGeom prst="rect">
            <a:avLst/>
          </a:prstGeom>
          <a:noFill/>
          <a:ln>
            <a:noFill/>
          </a:ln>
        </p:spPr>
      </p:pic>
      <p:grpSp>
        <p:nvGrpSpPr>
          <p:cNvPr id="886" name="Google Shape;886;p69"/>
          <p:cNvGrpSpPr/>
          <p:nvPr/>
        </p:nvGrpSpPr>
        <p:grpSpPr>
          <a:xfrm>
            <a:off x="4855668" y="1580751"/>
            <a:ext cx="354341" cy="353394"/>
            <a:chOff x="-46779100" y="3938500"/>
            <a:chExt cx="299325" cy="298525"/>
          </a:xfrm>
        </p:grpSpPr>
        <p:sp>
          <p:nvSpPr>
            <p:cNvPr id="887" name="Google Shape;887;p69"/>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69"/>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69"/>
          <p:cNvGrpSpPr/>
          <p:nvPr/>
        </p:nvGrpSpPr>
        <p:grpSpPr>
          <a:xfrm>
            <a:off x="4855668" y="2858801"/>
            <a:ext cx="354341" cy="353394"/>
            <a:chOff x="-46779100" y="3938500"/>
            <a:chExt cx="299325" cy="298525"/>
          </a:xfrm>
        </p:grpSpPr>
        <p:sp>
          <p:nvSpPr>
            <p:cNvPr id="890" name="Google Shape;890;p69"/>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69"/>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 name="Google Shape;892;p69"/>
          <p:cNvGrpSpPr/>
          <p:nvPr/>
        </p:nvGrpSpPr>
        <p:grpSpPr>
          <a:xfrm>
            <a:off x="4855668" y="2219776"/>
            <a:ext cx="354341" cy="353394"/>
            <a:chOff x="-46779100" y="3938500"/>
            <a:chExt cx="299325" cy="298525"/>
          </a:xfrm>
        </p:grpSpPr>
        <p:sp>
          <p:nvSpPr>
            <p:cNvPr id="893" name="Google Shape;893;p69"/>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69"/>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69"/>
          <p:cNvGrpSpPr/>
          <p:nvPr/>
        </p:nvGrpSpPr>
        <p:grpSpPr>
          <a:xfrm>
            <a:off x="4855668" y="3497826"/>
            <a:ext cx="354341" cy="353394"/>
            <a:chOff x="-46779100" y="3938500"/>
            <a:chExt cx="299325" cy="298525"/>
          </a:xfrm>
        </p:grpSpPr>
        <p:sp>
          <p:nvSpPr>
            <p:cNvPr id="896" name="Google Shape;896;p69"/>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69"/>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70"/>
          <p:cNvSpPr txBox="1">
            <a:spLocks noGrp="1"/>
          </p:cNvSpPr>
          <p:nvPr>
            <p:ph type="subTitle" idx="3"/>
          </p:nvPr>
        </p:nvSpPr>
        <p:spPr>
          <a:xfrm>
            <a:off x="5055275" y="3330165"/>
            <a:ext cx="2505600" cy="53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John Smith</a:t>
            </a:r>
            <a:endParaRPr/>
          </a:p>
        </p:txBody>
      </p:sp>
      <p:sp>
        <p:nvSpPr>
          <p:cNvPr id="903" name="Google Shape;903;p70"/>
          <p:cNvSpPr txBox="1">
            <a:spLocks noGrp="1"/>
          </p:cNvSpPr>
          <p:nvPr>
            <p:ph type="subTitle" idx="4"/>
          </p:nvPr>
        </p:nvSpPr>
        <p:spPr>
          <a:xfrm>
            <a:off x="1583075" y="3330165"/>
            <a:ext cx="2505600" cy="53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Kelly Johnson</a:t>
            </a:r>
            <a:endParaRPr/>
          </a:p>
        </p:txBody>
      </p:sp>
      <p:pic>
        <p:nvPicPr>
          <p:cNvPr id="904" name="Google Shape;904;p70"/>
          <p:cNvPicPr preferRelativeResize="0"/>
          <p:nvPr/>
        </p:nvPicPr>
        <p:blipFill rotWithShape="1">
          <a:blip r:embed="rId3">
            <a:alphaModFix/>
          </a:blip>
          <a:srcRect l="48437" t="4725" r="19474" b="50352"/>
          <a:stretch/>
        </p:blipFill>
        <p:spPr>
          <a:xfrm>
            <a:off x="5504089" y="1451850"/>
            <a:ext cx="1608000" cy="1608000"/>
          </a:xfrm>
          <a:prstGeom prst="roundRect">
            <a:avLst>
              <a:gd name="adj" fmla="val 16667"/>
            </a:avLst>
          </a:prstGeom>
          <a:noFill/>
          <a:ln w="9525" cap="flat" cmpd="sng">
            <a:solidFill>
              <a:schemeClr val="lt2"/>
            </a:solidFill>
            <a:prstDash val="solid"/>
            <a:round/>
            <a:headEnd type="none" w="sm" len="sm"/>
            <a:tailEnd type="none" w="sm" len="sm"/>
          </a:ln>
        </p:spPr>
      </p:pic>
      <p:pic>
        <p:nvPicPr>
          <p:cNvPr id="905" name="Google Shape;905;p70"/>
          <p:cNvPicPr preferRelativeResize="0"/>
          <p:nvPr/>
        </p:nvPicPr>
        <p:blipFill rotWithShape="1">
          <a:blip r:embed="rId4">
            <a:alphaModFix/>
          </a:blip>
          <a:srcRect l="23089" t="8205" r="25905" b="57776"/>
          <a:stretch/>
        </p:blipFill>
        <p:spPr>
          <a:xfrm>
            <a:off x="2031864" y="1451800"/>
            <a:ext cx="1608000" cy="1608000"/>
          </a:xfrm>
          <a:prstGeom prst="roundRect">
            <a:avLst>
              <a:gd name="adj" fmla="val 16667"/>
            </a:avLst>
          </a:prstGeom>
          <a:noFill/>
          <a:ln w="9525" cap="flat" cmpd="sng">
            <a:solidFill>
              <a:schemeClr val="lt2"/>
            </a:solidFill>
            <a:prstDash val="solid"/>
            <a:round/>
            <a:headEnd type="none" w="sm" len="sm"/>
            <a:tailEnd type="none" w="sm" len="sm"/>
          </a:ln>
        </p:spPr>
      </p:pic>
      <p:sp>
        <p:nvSpPr>
          <p:cNvPr id="906" name="Google Shape;906;p70"/>
          <p:cNvSpPr txBox="1">
            <a:spLocks noGrp="1"/>
          </p:cNvSpPr>
          <p:nvPr>
            <p:ph type="title"/>
          </p:nvPr>
        </p:nvSpPr>
        <p:spPr>
          <a:xfrm>
            <a:off x="713225" y="542677"/>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907" name="Google Shape;907;p70"/>
          <p:cNvSpPr txBox="1">
            <a:spLocks noGrp="1"/>
          </p:cNvSpPr>
          <p:nvPr>
            <p:ph type="subTitle" idx="1"/>
          </p:nvPr>
        </p:nvSpPr>
        <p:spPr>
          <a:xfrm>
            <a:off x="5055284" y="3761149"/>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908" name="Google Shape;908;p70"/>
          <p:cNvSpPr txBox="1">
            <a:spLocks noGrp="1"/>
          </p:cNvSpPr>
          <p:nvPr>
            <p:ph type="subTitle" idx="2"/>
          </p:nvPr>
        </p:nvSpPr>
        <p:spPr>
          <a:xfrm>
            <a:off x="1583300" y="3761149"/>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71"/>
          <p:cNvSpPr txBox="1">
            <a:spLocks noGrp="1"/>
          </p:cNvSpPr>
          <p:nvPr>
            <p:ph type="title"/>
          </p:nvPr>
        </p:nvSpPr>
        <p:spPr>
          <a:xfrm>
            <a:off x="1978825" y="608501"/>
            <a:ext cx="5186400" cy="110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t>Thanks</a:t>
            </a:r>
            <a:r>
              <a:rPr lang="en" i="1">
                <a:latin typeface="Golos Text Medium"/>
                <a:ea typeface="Golos Text Medium"/>
                <a:cs typeface="Golos Text Medium"/>
                <a:sym typeface="Golos Text Medium"/>
              </a:rPr>
              <a:t>!</a:t>
            </a:r>
            <a:endParaRPr i="1">
              <a:latin typeface="Golos Text Medium"/>
              <a:ea typeface="Golos Text Medium"/>
              <a:cs typeface="Golos Text Medium"/>
              <a:sym typeface="Golos Text Medium"/>
            </a:endParaRPr>
          </a:p>
        </p:txBody>
      </p:sp>
      <p:sp>
        <p:nvSpPr>
          <p:cNvPr id="914" name="Google Shape;914;p71"/>
          <p:cNvSpPr txBox="1">
            <a:spLocks noGrp="1"/>
          </p:cNvSpPr>
          <p:nvPr>
            <p:ph type="subTitle" idx="1"/>
          </p:nvPr>
        </p:nvSpPr>
        <p:spPr>
          <a:xfrm>
            <a:off x="1978775" y="1790098"/>
            <a:ext cx="5186400" cy="102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Do you have any questions?</a:t>
            </a:r>
            <a:endParaRPr b="1"/>
          </a:p>
          <a:p>
            <a:pPr marL="0" lvl="0" indent="0" algn="ctr" rtl="0">
              <a:spcBef>
                <a:spcPts val="0"/>
              </a:spcBef>
              <a:spcAft>
                <a:spcPts val="0"/>
              </a:spcAft>
              <a:buNone/>
            </a:pPr>
            <a:r>
              <a:rPr lang="en" sz="1200"/>
              <a:t>youremail@freepik.com</a:t>
            </a:r>
            <a:endParaRPr sz="1200"/>
          </a:p>
          <a:p>
            <a:pPr marL="0" lvl="0" indent="0" algn="ctr" rtl="0">
              <a:spcBef>
                <a:spcPts val="0"/>
              </a:spcBef>
              <a:spcAft>
                <a:spcPts val="0"/>
              </a:spcAft>
              <a:buNone/>
            </a:pPr>
            <a:r>
              <a:rPr lang="en" sz="1200"/>
              <a:t>+34 654 321 432</a:t>
            </a:r>
            <a:endParaRPr sz="1200"/>
          </a:p>
          <a:p>
            <a:pPr marL="0" lvl="0" indent="0" algn="ctr" rtl="0">
              <a:spcBef>
                <a:spcPts val="0"/>
              </a:spcBef>
              <a:spcAft>
                <a:spcPts val="0"/>
              </a:spcAft>
              <a:buNone/>
            </a:pPr>
            <a:r>
              <a:rPr lang="en" sz="1200"/>
              <a:t>yourwebsite.com</a:t>
            </a:r>
            <a:endParaRPr sz="1200"/>
          </a:p>
        </p:txBody>
      </p:sp>
      <p:sp>
        <p:nvSpPr>
          <p:cNvPr id="915" name="Google Shape;915;p71"/>
          <p:cNvSpPr txBox="1"/>
          <p:nvPr/>
        </p:nvSpPr>
        <p:spPr>
          <a:xfrm>
            <a:off x="1978800" y="4243463"/>
            <a:ext cx="5186400" cy="31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Poppins"/>
                <a:ea typeface="Poppins"/>
                <a:cs typeface="Poppins"/>
                <a:sym typeface="Poppins"/>
              </a:rPr>
              <a:t>Please keep this slide for attribution</a:t>
            </a:r>
            <a:endParaRPr sz="1000">
              <a:solidFill>
                <a:schemeClr val="dk1"/>
              </a:solidFill>
              <a:latin typeface="Poppins"/>
              <a:ea typeface="Poppins"/>
              <a:cs typeface="Poppins"/>
              <a:sym typeface="Poppins"/>
            </a:endParaRPr>
          </a:p>
        </p:txBody>
      </p:sp>
      <p:grpSp>
        <p:nvGrpSpPr>
          <p:cNvPr id="916" name="Google Shape;916;p71"/>
          <p:cNvGrpSpPr/>
          <p:nvPr/>
        </p:nvGrpSpPr>
        <p:grpSpPr>
          <a:xfrm>
            <a:off x="3848822" y="3002300"/>
            <a:ext cx="387681" cy="387661"/>
            <a:chOff x="266768" y="1721375"/>
            <a:chExt cx="397907" cy="397887"/>
          </a:xfrm>
        </p:grpSpPr>
        <p:sp>
          <p:nvSpPr>
            <p:cNvPr id="917" name="Google Shape;917;p7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7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 name="Google Shape;919;p71"/>
          <p:cNvGrpSpPr/>
          <p:nvPr/>
        </p:nvGrpSpPr>
        <p:grpSpPr>
          <a:xfrm>
            <a:off x="4907517" y="3002062"/>
            <a:ext cx="387661" cy="387661"/>
            <a:chOff x="1379798" y="1723250"/>
            <a:chExt cx="397887" cy="397887"/>
          </a:xfrm>
        </p:grpSpPr>
        <p:sp>
          <p:nvSpPr>
            <p:cNvPr id="920" name="Google Shape;920;p7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7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7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7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71"/>
          <p:cNvGrpSpPr/>
          <p:nvPr/>
        </p:nvGrpSpPr>
        <p:grpSpPr>
          <a:xfrm>
            <a:off x="4376477" y="3002062"/>
            <a:ext cx="387641" cy="387661"/>
            <a:chOff x="864491" y="1723250"/>
            <a:chExt cx="397866" cy="397887"/>
          </a:xfrm>
        </p:grpSpPr>
        <p:sp>
          <p:nvSpPr>
            <p:cNvPr id="925" name="Google Shape;925;p7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7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7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Google Shape;932;p72"/>
          <p:cNvSpPr txBox="1">
            <a:spLocks noGrp="1"/>
          </p:cNvSpPr>
          <p:nvPr>
            <p:ph type="title"/>
          </p:nvPr>
        </p:nvSpPr>
        <p:spPr>
          <a:xfrm>
            <a:off x="713225" y="542677"/>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933" name="Google Shape;933;p72"/>
          <p:cNvSpPr txBox="1"/>
          <p:nvPr/>
        </p:nvSpPr>
        <p:spPr>
          <a:xfrm>
            <a:off x="720000" y="1315575"/>
            <a:ext cx="7704000" cy="41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Poppins"/>
                <a:ea typeface="Poppins"/>
                <a:cs typeface="Poppins"/>
                <a:sym typeface="Poppins"/>
              </a:rPr>
              <a:t>Here’s an assortment of alternative resources whose style fits that of this template:</a:t>
            </a:r>
            <a:endParaRPr sz="1200">
              <a:solidFill>
                <a:schemeClr val="dk1"/>
              </a:solidFill>
              <a:latin typeface="Poppins"/>
              <a:ea typeface="Poppins"/>
              <a:cs typeface="Poppins"/>
              <a:sym typeface="Poppins"/>
            </a:endParaRPr>
          </a:p>
          <a:p>
            <a:pPr marL="0" lvl="0" indent="0" algn="l" rtl="0">
              <a:spcBef>
                <a:spcPts val="0"/>
              </a:spcBef>
              <a:spcAft>
                <a:spcPts val="0"/>
              </a:spcAft>
              <a:buNone/>
            </a:pPr>
            <a:endParaRPr sz="1200">
              <a:solidFill>
                <a:schemeClr val="dk1"/>
              </a:solidFill>
              <a:latin typeface="Poppins"/>
              <a:ea typeface="Poppins"/>
              <a:cs typeface="Poppins"/>
              <a:sym typeface="Poppins"/>
            </a:endParaRPr>
          </a:p>
          <a:p>
            <a:pPr marL="0" lvl="0" indent="0" algn="l" rtl="0">
              <a:spcBef>
                <a:spcPts val="0"/>
              </a:spcBef>
              <a:spcAft>
                <a:spcPts val="0"/>
              </a:spcAft>
              <a:buNone/>
            </a:pPr>
            <a:endParaRPr sz="1200">
              <a:solidFill>
                <a:schemeClr val="dk1"/>
              </a:solidFill>
              <a:latin typeface="Poppins"/>
              <a:ea typeface="Poppins"/>
              <a:cs typeface="Poppins"/>
              <a:sym typeface="Poppins"/>
            </a:endParaRPr>
          </a:p>
        </p:txBody>
      </p:sp>
      <p:sp>
        <p:nvSpPr>
          <p:cNvPr id="934" name="Google Shape;934;p72"/>
          <p:cNvSpPr/>
          <p:nvPr/>
        </p:nvSpPr>
        <p:spPr>
          <a:xfrm>
            <a:off x="1268850" y="2368825"/>
            <a:ext cx="712200" cy="712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a:ea typeface="Poppins"/>
              <a:cs typeface="Poppins"/>
              <a:sym typeface="Poppins"/>
            </a:endParaRPr>
          </a:p>
        </p:txBody>
      </p:sp>
      <p:sp>
        <p:nvSpPr>
          <p:cNvPr id="935" name="Google Shape;935;p72"/>
          <p:cNvSpPr/>
          <p:nvPr/>
        </p:nvSpPr>
        <p:spPr>
          <a:xfrm>
            <a:off x="1268864" y="3675275"/>
            <a:ext cx="1849500" cy="572700"/>
          </a:xfrm>
          <a:prstGeom prst="round2Diag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a:ea typeface="Poppins"/>
              <a:cs typeface="Poppins"/>
              <a:sym typeface="Poppins"/>
            </a:endParaRPr>
          </a:p>
        </p:txBody>
      </p:sp>
      <p:sp>
        <p:nvSpPr>
          <p:cNvPr id="936" name="Google Shape;936;p72"/>
          <p:cNvSpPr/>
          <p:nvPr/>
        </p:nvSpPr>
        <p:spPr>
          <a:xfrm>
            <a:off x="6278250" y="2368825"/>
            <a:ext cx="712200" cy="712200"/>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a:ea typeface="Poppins"/>
              <a:cs typeface="Poppins"/>
              <a:sym typeface="Poppins"/>
            </a:endParaRPr>
          </a:p>
        </p:txBody>
      </p:sp>
      <p:sp>
        <p:nvSpPr>
          <p:cNvPr id="937" name="Google Shape;937;p72"/>
          <p:cNvSpPr/>
          <p:nvPr/>
        </p:nvSpPr>
        <p:spPr>
          <a:xfrm>
            <a:off x="5432870" y="3675275"/>
            <a:ext cx="1201200" cy="572700"/>
          </a:xfrm>
          <a:prstGeom prst="flowChartOnlineStorag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a:ea typeface="Poppins"/>
              <a:cs typeface="Poppins"/>
              <a:sym typeface="Poppins"/>
            </a:endParaRPr>
          </a:p>
        </p:txBody>
      </p:sp>
      <p:sp>
        <p:nvSpPr>
          <p:cNvPr id="938" name="Google Shape;938;p72"/>
          <p:cNvSpPr/>
          <p:nvPr/>
        </p:nvSpPr>
        <p:spPr>
          <a:xfrm>
            <a:off x="3491850" y="2204725"/>
            <a:ext cx="637800" cy="993900"/>
          </a:xfrm>
          <a:prstGeom prst="round1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a:ea typeface="Poppins"/>
              <a:cs typeface="Poppins"/>
              <a:sym typeface="Poppins"/>
            </a:endParaRPr>
          </a:p>
        </p:txBody>
      </p:sp>
      <p:sp>
        <p:nvSpPr>
          <p:cNvPr id="939" name="Google Shape;939;p72"/>
          <p:cNvSpPr/>
          <p:nvPr/>
        </p:nvSpPr>
        <p:spPr>
          <a:xfrm>
            <a:off x="2153525" y="2368825"/>
            <a:ext cx="712200" cy="7122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a:ea typeface="Poppins"/>
              <a:cs typeface="Poppins"/>
              <a:sym typeface="Poppins"/>
            </a:endParaRPr>
          </a:p>
        </p:txBody>
      </p:sp>
      <p:sp>
        <p:nvSpPr>
          <p:cNvPr id="940" name="Google Shape;940;p72"/>
          <p:cNvSpPr/>
          <p:nvPr/>
        </p:nvSpPr>
        <p:spPr>
          <a:xfrm>
            <a:off x="3350864" y="3675275"/>
            <a:ext cx="1849500" cy="572700"/>
          </a:xfrm>
          <a:prstGeom prst="round2DiagRect">
            <a:avLst>
              <a:gd name="adj1" fmla="val 50000"/>
              <a:gd name="adj2" fmla="val 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a:ea typeface="Poppins"/>
              <a:cs typeface="Poppins"/>
              <a:sym typeface="Poppins"/>
            </a:endParaRPr>
          </a:p>
        </p:txBody>
      </p:sp>
      <p:sp>
        <p:nvSpPr>
          <p:cNvPr id="941" name="Google Shape;941;p72"/>
          <p:cNvSpPr/>
          <p:nvPr/>
        </p:nvSpPr>
        <p:spPr>
          <a:xfrm>
            <a:off x="6634070" y="3675275"/>
            <a:ext cx="1201200" cy="572700"/>
          </a:xfrm>
          <a:prstGeom prst="flowChartOnlineStorag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a:ea typeface="Poppins"/>
              <a:cs typeface="Poppins"/>
              <a:sym typeface="Poppins"/>
            </a:endParaRPr>
          </a:p>
        </p:txBody>
      </p:sp>
      <p:sp>
        <p:nvSpPr>
          <p:cNvPr id="942" name="Google Shape;942;p72"/>
          <p:cNvSpPr/>
          <p:nvPr/>
        </p:nvSpPr>
        <p:spPr>
          <a:xfrm>
            <a:off x="4253088" y="2204725"/>
            <a:ext cx="637800" cy="993900"/>
          </a:xfrm>
          <a:prstGeom prst="round1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a:ea typeface="Poppins"/>
              <a:cs typeface="Poppins"/>
              <a:sym typeface="Poppins"/>
            </a:endParaRPr>
          </a:p>
        </p:txBody>
      </p:sp>
      <p:sp>
        <p:nvSpPr>
          <p:cNvPr id="943" name="Google Shape;943;p72"/>
          <p:cNvSpPr/>
          <p:nvPr/>
        </p:nvSpPr>
        <p:spPr>
          <a:xfrm>
            <a:off x="5014338" y="2204725"/>
            <a:ext cx="637800" cy="993900"/>
          </a:xfrm>
          <a:prstGeom prst="round1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a:ea typeface="Poppins"/>
              <a:cs typeface="Poppins"/>
              <a:sym typeface="Poppins"/>
            </a:endParaRPr>
          </a:p>
        </p:txBody>
      </p:sp>
      <p:sp>
        <p:nvSpPr>
          <p:cNvPr id="944" name="Google Shape;944;p72"/>
          <p:cNvSpPr/>
          <p:nvPr/>
        </p:nvSpPr>
        <p:spPr>
          <a:xfrm>
            <a:off x="7162950" y="2368825"/>
            <a:ext cx="712200" cy="712200"/>
          </a:xfrm>
          <a:prstGeom prst="teardrop">
            <a:avLst>
              <a:gd name="adj" fmla="val 10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a:ea typeface="Poppins"/>
              <a:cs typeface="Poppins"/>
              <a:sym typeface="Poppi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73"/>
          <p:cNvSpPr txBox="1">
            <a:spLocks noGrp="1"/>
          </p:cNvSpPr>
          <p:nvPr>
            <p:ph type="title"/>
          </p:nvPr>
        </p:nvSpPr>
        <p:spPr>
          <a:xfrm>
            <a:off x="713225" y="542677"/>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950" name="Google Shape;950;p73"/>
          <p:cNvSpPr txBox="1"/>
          <p:nvPr/>
        </p:nvSpPr>
        <p:spPr>
          <a:xfrm>
            <a:off x="720000" y="1315584"/>
            <a:ext cx="7704000" cy="313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Poppins"/>
                <a:ea typeface="Poppins"/>
                <a:cs typeface="Poppins"/>
                <a:sym typeface="Poppins"/>
              </a:rPr>
              <a:t>Did you like the resources on this template? Get them for free at our other websites:</a:t>
            </a:r>
            <a:endParaRPr sz="1200">
              <a:solidFill>
                <a:schemeClr val="dk1"/>
              </a:solidFill>
              <a:latin typeface="Poppins"/>
              <a:ea typeface="Poppins"/>
              <a:cs typeface="Poppins"/>
              <a:sym typeface="Poppins"/>
            </a:endParaRPr>
          </a:p>
          <a:p>
            <a:pPr marL="0" lvl="0" indent="0" algn="l" rtl="0">
              <a:spcBef>
                <a:spcPts val="1000"/>
              </a:spcBef>
              <a:spcAft>
                <a:spcPts val="0"/>
              </a:spcAft>
              <a:buNone/>
            </a:pPr>
            <a:r>
              <a:rPr lang="en" sz="1200" b="1">
                <a:solidFill>
                  <a:schemeClr val="dk1"/>
                </a:solidFill>
                <a:latin typeface="Poppins"/>
                <a:ea typeface="Poppins"/>
                <a:cs typeface="Poppins"/>
                <a:sym typeface="Poppins"/>
              </a:rPr>
              <a:t>Photos</a:t>
            </a:r>
            <a:endParaRPr sz="1200" b="1">
              <a:solidFill>
                <a:schemeClr val="dk1"/>
              </a:solidFill>
              <a:latin typeface="Poppins"/>
              <a:ea typeface="Poppins"/>
              <a:cs typeface="Poppins"/>
              <a:sym typeface="Poppins"/>
            </a:endParaRPr>
          </a:p>
          <a:p>
            <a:pPr marL="457200" lvl="0" indent="-304800" algn="l" rtl="0">
              <a:spcBef>
                <a:spcPts val="0"/>
              </a:spcBef>
              <a:spcAft>
                <a:spcPts val="0"/>
              </a:spcAft>
              <a:buClr>
                <a:schemeClr val="dk1"/>
              </a:buClr>
              <a:buSzPts val="1200"/>
              <a:buFont typeface="Poppins"/>
              <a:buChar char="●"/>
            </a:pPr>
            <a:r>
              <a:rPr lang="en" sz="1200" u="sng">
                <a:solidFill>
                  <a:schemeClr val="dk1"/>
                </a:solidFill>
                <a:latin typeface="Poppins"/>
                <a:ea typeface="Poppins"/>
                <a:cs typeface="Poppins"/>
                <a:sym typeface="Poppins"/>
                <a:hlinkClick r:id="rId3">
                  <a:extLst>
                    <a:ext uri="{A12FA001-AC4F-418D-AE19-62706E023703}">
                      <ahyp:hlinkClr xmlns:ahyp="http://schemas.microsoft.com/office/drawing/2018/hyperlinkcolor" val="tx"/>
                    </a:ext>
                  </a:extLst>
                </a:hlinkClick>
              </a:rPr>
              <a:t>Top view online shopping concept </a:t>
            </a:r>
            <a:endParaRPr sz="1200">
              <a:solidFill>
                <a:schemeClr val="dk1"/>
              </a:solidFill>
              <a:latin typeface="Poppins"/>
              <a:ea typeface="Poppins"/>
              <a:cs typeface="Poppins"/>
              <a:sym typeface="Poppins"/>
            </a:endParaRPr>
          </a:p>
          <a:p>
            <a:pPr marL="457200" lvl="0" indent="-304800" algn="l" rtl="0">
              <a:spcBef>
                <a:spcPts val="0"/>
              </a:spcBef>
              <a:spcAft>
                <a:spcPts val="0"/>
              </a:spcAft>
              <a:buClr>
                <a:schemeClr val="dk1"/>
              </a:buClr>
              <a:buSzPts val="1200"/>
              <a:buFont typeface="Poppins"/>
              <a:buChar char="●"/>
            </a:pPr>
            <a:r>
              <a:rPr lang="en" sz="1200" u="sng">
                <a:solidFill>
                  <a:schemeClr val="hlink"/>
                </a:solidFill>
                <a:latin typeface="Poppins"/>
                <a:ea typeface="Poppins"/>
                <a:cs typeface="Poppins"/>
                <a:sym typeface="Poppins"/>
                <a:hlinkClick r:id="rId4"/>
              </a:rPr>
              <a:t>Close up on person doing online shopping</a:t>
            </a:r>
            <a:endParaRPr sz="1200">
              <a:solidFill>
                <a:schemeClr val="dk1"/>
              </a:solidFill>
              <a:latin typeface="Poppins"/>
              <a:ea typeface="Poppins"/>
              <a:cs typeface="Poppins"/>
              <a:sym typeface="Poppins"/>
            </a:endParaRPr>
          </a:p>
          <a:p>
            <a:pPr marL="457200" lvl="0" indent="-304800" algn="l" rtl="0">
              <a:spcBef>
                <a:spcPts val="0"/>
              </a:spcBef>
              <a:spcAft>
                <a:spcPts val="0"/>
              </a:spcAft>
              <a:buClr>
                <a:schemeClr val="dk1"/>
              </a:buClr>
              <a:buSzPts val="1200"/>
              <a:buFont typeface="Poppins"/>
              <a:buChar char="●"/>
            </a:pPr>
            <a:r>
              <a:rPr lang="en" sz="1200" u="sng">
                <a:solidFill>
                  <a:schemeClr val="dk1"/>
                </a:solidFill>
                <a:latin typeface="Poppins"/>
                <a:ea typeface="Poppins"/>
                <a:cs typeface="Poppins"/>
                <a:sym typeface="Poppins"/>
                <a:hlinkClick r:id="rId5">
                  <a:extLst>
                    <a:ext uri="{A12FA001-AC4F-418D-AE19-62706E023703}">
                      <ahyp:hlinkClr xmlns:ahyp="http://schemas.microsoft.com/office/drawing/2018/hyperlinkcolor" val="tx"/>
                    </a:ext>
                  </a:extLst>
                </a:hlinkClick>
              </a:rPr>
              <a:t>Easy and wireless yechnology payment </a:t>
            </a:r>
            <a:endParaRPr sz="1200">
              <a:solidFill>
                <a:schemeClr val="dk1"/>
              </a:solidFill>
              <a:latin typeface="Poppins"/>
              <a:ea typeface="Poppins"/>
              <a:cs typeface="Poppins"/>
              <a:sym typeface="Poppins"/>
            </a:endParaRPr>
          </a:p>
          <a:p>
            <a:pPr marL="457200" lvl="0" indent="-304800" algn="l" rtl="0">
              <a:spcBef>
                <a:spcPts val="0"/>
              </a:spcBef>
              <a:spcAft>
                <a:spcPts val="0"/>
              </a:spcAft>
              <a:buClr>
                <a:schemeClr val="dk1"/>
              </a:buClr>
              <a:buSzPts val="1200"/>
              <a:buFont typeface="Poppins"/>
              <a:buChar char="●"/>
            </a:pPr>
            <a:r>
              <a:rPr lang="en" sz="1200" u="sng">
                <a:solidFill>
                  <a:schemeClr val="dk1"/>
                </a:solidFill>
                <a:latin typeface="Poppins"/>
                <a:ea typeface="Poppins"/>
                <a:cs typeface="Poppins"/>
                <a:sym typeface="Poppins"/>
                <a:hlinkClick r:id="rId6">
                  <a:extLst>
                    <a:ext uri="{A12FA001-AC4F-418D-AE19-62706E023703}">
                      <ahyp:hlinkClr xmlns:ahyp="http://schemas.microsoft.com/office/drawing/2018/hyperlinkcolor" val="tx"/>
                    </a:ext>
                  </a:extLst>
                </a:hlinkClick>
              </a:rPr>
              <a:t>High angle woman working on ipad </a:t>
            </a:r>
            <a:endParaRPr sz="1200">
              <a:solidFill>
                <a:schemeClr val="dk1"/>
              </a:solidFill>
              <a:latin typeface="Poppins"/>
              <a:ea typeface="Poppins"/>
              <a:cs typeface="Poppins"/>
              <a:sym typeface="Poppins"/>
            </a:endParaRPr>
          </a:p>
          <a:p>
            <a:pPr marL="457200" lvl="0" indent="-304800" algn="l" rtl="0">
              <a:spcBef>
                <a:spcPts val="0"/>
              </a:spcBef>
              <a:spcAft>
                <a:spcPts val="0"/>
              </a:spcAft>
              <a:buClr>
                <a:schemeClr val="dk1"/>
              </a:buClr>
              <a:buSzPts val="1200"/>
              <a:buFont typeface="Poppins"/>
              <a:buChar char="●"/>
            </a:pPr>
            <a:r>
              <a:rPr lang="en" sz="1200" u="sng">
                <a:solidFill>
                  <a:schemeClr val="dk1"/>
                </a:solidFill>
                <a:latin typeface="Poppins"/>
                <a:ea typeface="Poppins"/>
                <a:cs typeface="Poppins"/>
                <a:sym typeface="Poppins"/>
                <a:hlinkClick r:id="rId7">
                  <a:extLst>
                    <a:ext uri="{A12FA001-AC4F-418D-AE19-62706E023703}">
                      <ahyp:hlinkClr xmlns:ahyp="http://schemas.microsoft.com/office/drawing/2018/hyperlinkcolor" val="tx"/>
                    </a:ext>
                  </a:extLst>
                </a:hlinkClick>
              </a:rPr>
              <a:t>Man in black suit having his arms crossed </a:t>
            </a:r>
            <a:endParaRPr sz="1200">
              <a:solidFill>
                <a:schemeClr val="dk1"/>
              </a:solidFill>
              <a:latin typeface="Poppins"/>
              <a:ea typeface="Poppins"/>
              <a:cs typeface="Poppins"/>
              <a:sym typeface="Poppins"/>
            </a:endParaRPr>
          </a:p>
        </p:txBody>
      </p:sp>
      <p:cxnSp>
        <p:nvCxnSpPr>
          <p:cNvPr id="951" name="Google Shape;951;p73"/>
          <p:cNvCxnSpPr/>
          <p:nvPr/>
        </p:nvCxnSpPr>
        <p:spPr>
          <a:xfrm>
            <a:off x="1943650" y="1315575"/>
            <a:ext cx="35283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5"/>
        <p:cNvGrpSpPr/>
        <p:nvPr/>
      </p:nvGrpSpPr>
      <p:grpSpPr>
        <a:xfrm>
          <a:off x="0" y="0"/>
          <a:ext cx="0" cy="0"/>
          <a:chOff x="0" y="0"/>
          <a:chExt cx="0" cy="0"/>
        </a:xfrm>
      </p:grpSpPr>
      <p:sp>
        <p:nvSpPr>
          <p:cNvPr id="956" name="Google Shape;956;p7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957" name="Google Shape;957;p74"/>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61"/>
        <p:cNvGrpSpPr/>
        <p:nvPr/>
      </p:nvGrpSpPr>
      <p:grpSpPr>
        <a:xfrm>
          <a:off x="0" y="0"/>
          <a:ext cx="0" cy="0"/>
          <a:chOff x="0" y="0"/>
          <a:chExt cx="0" cy="0"/>
        </a:xfrm>
      </p:grpSpPr>
      <p:sp>
        <p:nvSpPr>
          <p:cNvPr id="962" name="Google Shape;962;p75"/>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963" name="Google Shape;963;p7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8">
          <a:extLst>
            <a:ext uri="{FF2B5EF4-FFF2-40B4-BE49-F238E27FC236}">
              <a16:creationId xmlns:a16="http://schemas.microsoft.com/office/drawing/2014/main" id="{8ADF44D2-7364-6813-6402-15140B37726E}"/>
            </a:ext>
          </a:extLst>
        </p:cNvPr>
        <p:cNvGrpSpPr/>
        <p:nvPr/>
      </p:nvGrpSpPr>
      <p:grpSpPr>
        <a:xfrm>
          <a:off x="0" y="0"/>
          <a:ext cx="0" cy="0"/>
          <a:chOff x="0" y="0"/>
          <a:chExt cx="0" cy="0"/>
        </a:xfrm>
      </p:grpSpPr>
      <p:sp>
        <p:nvSpPr>
          <p:cNvPr id="569" name="Google Shape;569;p51">
            <a:extLst>
              <a:ext uri="{FF2B5EF4-FFF2-40B4-BE49-F238E27FC236}">
                <a16:creationId xmlns:a16="http://schemas.microsoft.com/office/drawing/2014/main" id="{CD35282E-957A-24A7-D27B-DB4613EC40D7}"/>
              </a:ext>
            </a:extLst>
          </p:cNvPr>
          <p:cNvSpPr/>
          <p:nvPr/>
        </p:nvSpPr>
        <p:spPr>
          <a:xfrm>
            <a:off x="-21750" y="940350"/>
            <a:ext cx="9187500" cy="3262800"/>
          </a:xfrm>
          <a:prstGeom prst="roundRect">
            <a:avLst>
              <a:gd name="adj" fmla="val 6235"/>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570" name="Google Shape;570;p51">
            <a:extLst>
              <a:ext uri="{FF2B5EF4-FFF2-40B4-BE49-F238E27FC236}">
                <a16:creationId xmlns:a16="http://schemas.microsoft.com/office/drawing/2014/main" id="{8D499BE8-14B1-C45E-A261-8844C1E25544}"/>
              </a:ext>
            </a:extLst>
          </p:cNvPr>
          <p:cNvSpPr txBox="1">
            <a:spLocks noGrp="1"/>
          </p:cNvSpPr>
          <p:nvPr>
            <p:ph type="title"/>
          </p:nvPr>
        </p:nvSpPr>
        <p:spPr>
          <a:xfrm>
            <a:off x="720000" y="1147482"/>
            <a:ext cx="5721650" cy="226116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ru-RU" sz="4800" b="1" i="1" dirty="0">
                <a:latin typeface="Golos Text Medium"/>
                <a:ea typeface="Tahoma" panose="020B0604030504040204" pitchFamily="34" charset="0"/>
                <a:cs typeface="Tahoma" panose="020B0604030504040204" pitchFamily="34" charset="0"/>
                <a:sym typeface="Golos Text Medium"/>
              </a:rPr>
              <a:t>Анализ деятельности отдела</a:t>
            </a:r>
            <a:endParaRPr i="1" dirty="0"/>
          </a:p>
        </p:txBody>
      </p:sp>
      <p:sp>
        <p:nvSpPr>
          <p:cNvPr id="571" name="Google Shape;571;p51">
            <a:extLst>
              <a:ext uri="{FF2B5EF4-FFF2-40B4-BE49-F238E27FC236}">
                <a16:creationId xmlns:a16="http://schemas.microsoft.com/office/drawing/2014/main" id="{933132F7-285A-6EE4-E321-F248D3D2E50D}"/>
              </a:ext>
            </a:extLst>
          </p:cNvPr>
          <p:cNvSpPr txBox="1">
            <a:spLocks noGrp="1"/>
          </p:cNvSpPr>
          <p:nvPr>
            <p:ph type="title" idx="2"/>
          </p:nvPr>
        </p:nvSpPr>
        <p:spPr>
          <a:xfrm>
            <a:off x="7176550" y="2770525"/>
            <a:ext cx="1254300" cy="1076400"/>
          </a:xfrm>
          <a:prstGeom prst="rect">
            <a:avLst/>
          </a:prstGeom>
          <a:solidFill>
            <a:srgbClr val="A23C10"/>
          </a:solidFill>
          <a:ln>
            <a:solidFill>
              <a:srgbClr val="A23C10"/>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Tree>
    <p:extLst>
      <p:ext uri="{BB962C8B-B14F-4D97-AF65-F5344CB8AC3E}">
        <p14:creationId xmlns:p14="http://schemas.microsoft.com/office/powerpoint/2010/main" val="20540023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67"/>
        <p:cNvGrpSpPr/>
        <p:nvPr/>
      </p:nvGrpSpPr>
      <p:grpSpPr>
        <a:xfrm>
          <a:off x="0" y="0"/>
          <a:ext cx="0" cy="0"/>
          <a:chOff x="0" y="0"/>
          <a:chExt cx="0" cy="0"/>
        </a:xfrm>
      </p:grpSpPr>
      <p:sp>
        <p:nvSpPr>
          <p:cNvPr id="968" name="Google Shape;968;p76"/>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Golos Text</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https://fonts.google.com/specimen/Golos+Text</a:t>
            </a:r>
            <a:r>
              <a:rPr lang="en" sz="1100">
                <a:solidFill>
                  <a:schemeClr val="lt1"/>
                </a:solidFill>
              </a:rPr>
              <a:t>)</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Poppins</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https://fonts.google.com/specimen/Poppins</a:t>
            </a:r>
            <a:r>
              <a:rPr lang="en" sz="1100">
                <a:solidFill>
                  <a:schemeClr val="lt1"/>
                </a:solidFill>
              </a:rPr>
              <a:t>)</a:t>
            </a:r>
            <a:endParaRPr sz="1100">
              <a:solidFill>
                <a:schemeClr val="lt1"/>
              </a:solidFill>
            </a:endParaRPr>
          </a:p>
        </p:txBody>
      </p:sp>
      <p:sp>
        <p:nvSpPr>
          <p:cNvPr id="969" name="Google Shape;969;p76"/>
          <p:cNvSpPr/>
          <p:nvPr/>
        </p:nvSpPr>
        <p:spPr>
          <a:xfrm>
            <a:off x="3114478" y="29471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76"/>
          <p:cNvSpPr/>
          <p:nvPr/>
        </p:nvSpPr>
        <p:spPr>
          <a:xfrm>
            <a:off x="4176300" y="2947175"/>
            <a:ext cx="791400" cy="754200"/>
          </a:xfrm>
          <a:prstGeom prst="roundRect">
            <a:avLst>
              <a:gd name="adj" fmla="val 16667"/>
            </a:avLst>
          </a:prstGeom>
          <a:solidFill>
            <a:srgbClr val="17171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76"/>
          <p:cNvSpPr/>
          <p:nvPr/>
        </p:nvSpPr>
        <p:spPr>
          <a:xfrm>
            <a:off x="5238122" y="2947175"/>
            <a:ext cx="791400" cy="754200"/>
          </a:xfrm>
          <a:prstGeom prst="roundRect">
            <a:avLst>
              <a:gd name="adj" fmla="val 16667"/>
            </a:avLst>
          </a:prstGeom>
          <a:solidFill>
            <a:srgbClr val="21212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76"/>
          <p:cNvSpPr txBox="1"/>
          <p:nvPr/>
        </p:nvSpPr>
        <p:spPr>
          <a:xfrm>
            <a:off x="3114478"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973" name="Google Shape;973;p76"/>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#171717</a:t>
            </a:r>
            <a:endParaRPr sz="1000">
              <a:solidFill>
                <a:srgbClr val="FFFFFF"/>
              </a:solidFill>
            </a:endParaRPr>
          </a:p>
        </p:txBody>
      </p:sp>
      <p:sp>
        <p:nvSpPr>
          <p:cNvPr id="974" name="Google Shape;974;p76"/>
          <p:cNvSpPr txBox="1"/>
          <p:nvPr/>
        </p:nvSpPr>
        <p:spPr>
          <a:xfrm>
            <a:off x="5238122"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#212121</a:t>
            </a:r>
            <a:endParaRPr sz="1000">
              <a:solidFill>
                <a:srgbClr val="FFFFFF"/>
              </a:solidFill>
            </a:endParaRPr>
          </a:p>
        </p:txBody>
      </p:sp>
      <p:sp>
        <p:nvSpPr>
          <p:cNvPr id="975" name="Google Shape;975;p76"/>
          <p:cNvSpPr/>
          <p:nvPr/>
        </p:nvSpPr>
        <p:spPr>
          <a:xfrm>
            <a:off x="3114478" y="3878275"/>
            <a:ext cx="791400" cy="754200"/>
          </a:xfrm>
          <a:prstGeom prst="roundRect">
            <a:avLst>
              <a:gd name="adj" fmla="val 16667"/>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76"/>
          <p:cNvSpPr txBox="1"/>
          <p:nvPr/>
        </p:nvSpPr>
        <p:spPr>
          <a:xfrm>
            <a:off x="3114478"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#999999</a:t>
            </a:r>
            <a:endParaRPr sz="1000">
              <a:solidFill>
                <a:schemeClr val="dk1"/>
              </a:solidFill>
            </a:endParaRPr>
          </a:p>
        </p:txBody>
      </p:sp>
      <p:sp>
        <p:nvSpPr>
          <p:cNvPr id="977" name="Google Shape;977;p76"/>
          <p:cNvSpPr/>
          <p:nvPr/>
        </p:nvSpPr>
        <p:spPr>
          <a:xfrm>
            <a:off x="5238122" y="3878275"/>
            <a:ext cx="791400" cy="754200"/>
          </a:xfrm>
          <a:prstGeom prst="roundRect">
            <a:avLst>
              <a:gd name="adj" fmla="val 16667"/>
            </a:avLst>
          </a:prstGeom>
          <a:solidFill>
            <a:srgbClr val="F6A68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76"/>
          <p:cNvSpPr txBox="1"/>
          <p:nvPr/>
        </p:nvSpPr>
        <p:spPr>
          <a:xfrm>
            <a:off x="5238122"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#f6a683</a:t>
            </a:r>
            <a:endParaRPr sz="1000">
              <a:solidFill>
                <a:schemeClr val="dk1"/>
              </a:solidFill>
            </a:endParaRPr>
          </a:p>
        </p:txBody>
      </p:sp>
      <p:sp>
        <p:nvSpPr>
          <p:cNvPr id="979" name="Google Shape;979;p76"/>
          <p:cNvSpPr/>
          <p:nvPr/>
        </p:nvSpPr>
        <p:spPr>
          <a:xfrm>
            <a:off x="4176300" y="3878275"/>
            <a:ext cx="791400" cy="754200"/>
          </a:xfrm>
          <a:prstGeom prst="roundRect">
            <a:avLst>
              <a:gd name="adj" fmla="val 16667"/>
            </a:avLst>
          </a:prstGeom>
          <a:solidFill>
            <a:srgbClr val="A23C1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76"/>
          <p:cNvSpPr txBox="1"/>
          <p:nvPr/>
        </p:nvSpPr>
        <p:spPr>
          <a:xfrm>
            <a:off x="417630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#a23c10</a:t>
            </a:r>
            <a:endParaRPr sz="1000">
              <a:solidFill>
                <a:srgbClr val="FFFFFF"/>
              </a:solidFill>
            </a:endParaRPr>
          </a:p>
        </p:txBody>
      </p:sp>
      <p:sp>
        <p:nvSpPr>
          <p:cNvPr id="981" name="Google Shape;981;p7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85"/>
        <p:cNvGrpSpPr/>
        <p:nvPr/>
      </p:nvGrpSpPr>
      <p:grpSpPr>
        <a:xfrm>
          <a:off x="0" y="0"/>
          <a:ext cx="0" cy="0"/>
          <a:chOff x="0" y="0"/>
          <a:chExt cx="0" cy="0"/>
        </a:xfrm>
      </p:grpSpPr>
      <p:sp>
        <p:nvSpPr>
          <p:cNvPr id="986" name="Google Shape;986;p77"/>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987" name="Google Shape;987;p7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988" name="Google Shape;988;p77"/>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989" name="Google Shape;989;p77">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990" name="Google Shape;990;p77">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991" name="Google Shape;991;p77">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992" name="Google Shape;992;p77">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993" name="Google Shape;993;p77"/>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994" name="Google Shape;994;p77"/>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995" name="Google Shape;995;p77"/>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996" name="Google Shape;996;p77"/>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997" name="Google Shape;997;p77">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01"/>
        <p:cNvGrpSpPr/>
        <p:nvPr/>
      </p:nvGrpSpPr>
      <p:grpSpPr>
        <a:xfrm>
          <a:off x="0" y="0"/>
          <a:ext cx="0" cy="0"/>
          <a:chOff x="0" y="0"/>
          <a:chExt cx="0" cy="0"/>
        </a:xfrm>
      </p:grpSpPr>
      <p:grpSp>
        <p:nvGrpSpPr>
          <p:cNvPr id="1002" name="Google Shape;1002;p78"/>
          <p:cNvGrpSpPr/>
          <p:nvPr/>
        </p:nvGrpSpPr>
        <p:grpSpPr>
          <a:xfrm>
            <a:off x="5048544" y="3019584"/>
            <a:ext cx="442841" cy="514271"/>
            <a:chOff x="4727025" y="1332775"/>
            <a:chExt cx="59900" cy="69625"/>
          </a:xfrm>
        </p:grpSpPr>
        <p:sp>
          <p:nvSpPr>
            <p:cNvPr id="1003" name="Google Shape;1003;p78"/>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78"/>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 name="Google Shape;1005;p78"/>
          <p:cNvGrpSpPr/>
          <p:nvPr/>
        </p:nvGrpSpPr>
        <p:grpSpPr>
          <a:xfrm>
            <a:off x="5723860" y="2267072"/>
            <a:ext cx="500909" cy="500899"/>
            <a:chOff x="4820425" y="1329900"/>
            <a:chExt cx="70175" cy="70350"/>
          </a:xfrm>
        </p:grpSpPr>
        <p:sp>
          <p:nvSpPr>
            <p:cNvPr id="1006" name="Google Shape;1006;p78"/>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78"/>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78"/>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78"/>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 name="Google Shape;1010;p78"/>
          <p:cNvGrpSpPr/>
          <p:nvPr/>
        </p:nvGrpSpPr>
        <p:grpSpPr>
          <a:xfrm>
            <a:off x="6376484" y="2278862"/>
            <a:ext cx="538135" cy="493119"/>
            <a:chOff x="4903200" y="1331525"/>
            <a:chExt cx="73575" cy="67425"/>
          </a:xfrm>
        </p:grpSpPr>
        <p:sp>
          <p:nvSpPr>
            <p:cNvPr id="1011" name="Google Shape;1011;p78"/>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012" name="Google Shape;1012;p78"/>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 name="Google Shape;1013;p78"/>
          <p:cNvGrpSpPr/>
          <p:nvPr/>
        </p:nvGrpSpPr>
        <p:grpSpPr>
          <a:xfrm>
            <a:off x="5636435" y="3020840"/>
            <a:ext cx="544563" cy="511895"/>
            <a:chOff x="4815575" y="1416800"/>
            <a:chExt cx="73750" cy="71400"/>
          </a:xfrm>
        </p:grpSpPr>
        <p:sp>
          <p:nvSpPr>
            <p:cNvPr id="1014" name="Google Shape;1014;p78"/>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78"/>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78"/>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 name="Google Shape;1017;p78"/>
          <p:cNvGrpSpPr/>
          <p:nvPr/>
        </p:nvGrpSpPr>
        <p:grpSpPr>
          <a:xfrm>
            <a:off x="6333060" y="3020546"/>
            <a:ext cx="602914" cy="512477"/>
            <a:chOff x="4902475" y="1418875"/>
            <a:chExt cx="74500" cy="63775"/>
          </a:xfrm>
        </p:grpSpPr>
        <p:sp>
          <p:nvSpPr>
            <p:cNvPr id="1018" name="Google Shape;1018;p78"/>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78"/>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 name="Google Shape;1020;p78"/>
          <p:cNvGrpSpPr/>
          <p:nvPr/>
        </p:nvGrpSpPr>
        <p:grpSpPr>
          <a:xfrm>
            <a:off x="5748932" y="3759785"/>
            <a:ext cx="515391" cy="525699"/>
            <a:chOff x="4818100" y="1507675"/>
            <a:chExt cx="71225" cy="71625"/>
          </a:xfrm>
        </p:grpSpPr>
        <p:sp>
          <p:nvSpPr>
            <p:cNvPr id="1021" name="Google Shape;1021;p78"/>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78"/>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78"/>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78"/>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78"/>
          <p:cNvGrpSpPr/>
          <p:nvPr/>
        </p:nvGrpSpPr>
        <p:grpSpPr>
          <a:xfrm>
            <a:off x="5087034" y="3781317"/>
            <a:ext cx="522956" cy="489869"/>
            <a:chOff x="4721450" y="1509475"/>
            <a:chExt cx="79350" cy="74325"/>
          </a:xfrm>
        </p:grpSpPr>
        <p:sp>
          <p:nvSpPr>
            <p:cNvPr id="1026" name="Google Shape;1026;p78"/>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78"/>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78"/>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78"/>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 name="Google Shape;1030;p78"/>
          <p:cNvGrpSpPr/>
          <p:nvPr/>
        </p:nvGrpSpPr>
        <p:grpSpPr>
          <a:xfrm>
            <a:off x="6410277" y="3761069"/>
            <a:ext cx="525704" cy="535436"/>
            <a:chOff x="4906800" y="1507500"/>
            <a:chExt cx="70350" cy="71075"/>
          </a:xfrm>
        </p:grpSpPr>
        <p:sp>
          <p:nvSpPr>
            <p:cNvPr id="1031" name="Google Shape;1031;p78"/>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78"/>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78"/>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78"/>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78"/>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 name="Google Shape;1036;p78"/>
          <p:cNvGrpSpPr/>
          <p:nvPr/>
        </p:nvGrpSpPr>
        <p:grpSpPr>
          <a:xfrm>
            <a:off x="4443099" y="2267050"/>
            <a:ext cx="508054" cy="508095"/>
            <a:chOff x="3736598" y="2170606"/>
            <a:chExt cx="404889" cy="404889"/>
          </a:xfrm>
        </p:grpSpPr>
        <p:sp>
          <p:nvSpPr>
            <p:cNvPr id="1037" name="Google Shape;1037;p78"/>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78"/>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78"/>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78"/>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 name="Google Shape;1041;p78"/>
          <p:cNvGrpSpPr/>
          <p:nvPr/>
        </p:nvGrpSpPr>
        <p:grpSpPr>
          <a:xfrm>
            <a:off x="3731139" y="2267145"/>
            <a:ext cx="575790" cy="507904"/>
            <a:chOff x="3161917" y="2170682"/>
            <a:chExt cx="458870" cy="404737"/>
          </a:xfrm>
        </p:grpSpPr>
        <p:sp>
          <p:nvSpPr>
            <p:cNvPr id="1042" name="Google Shape;1042;p78"/>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043" name="Google Shape;1043;p78"/>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78"/>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78"/>
          <p:cNvGrpSpPr/>
          <p:nvPr/>
        </p:nvGrpSpPr>
        <p:grpSpPr>
          <a:xfrm>
            <a:off x="3758669" y="3027517"/>
            <a:ext cx="520730" cy="498567"/>
            <a:chOff x="3179914" y="2889488"/>
            <a:chExt cx="422876" cy="404911"/>
          </a:xfrm>
        </p:grpSpPr>
        <p:sp>
          <p:nvSpPr>
            <p:cNvPr id="1046" name="Google Shape;1046;p78"/>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78"/>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78"/>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78"/>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78"/>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78"/>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78"/>
          <p:cNvGrpSpPr/>
          <p:nvPr/>
        </p:nvGrpSpPr>
        <p:grpSpPr>
          <a:xfrm>
            <a:off x="4387349" y="3027477"/>
            <a:ext cx="516145" cy="498648"/>
            <a:chOff x="3729467" y="2889422"/>
            <a:chExt cx="419153" cy="404977"/>
          </a:xfrm>
        </p:grpSpPr>
        <p:sp>
          <p:nvSpPr>
            <p:cNvPr id="1053" name="Google Shape;1053;p78"/>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78"/>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78"/>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78"/>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78"/>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78"/>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78"/>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0" name="Google Shape;1060;p78"/>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78"/>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78"/>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78"/>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4" name="Google Shape;1064;p78"/>
          <p:cNvGrpSpPr/>
          <p:nvPr/>
        </p:nvGrpSpPr>
        <p:grpSpPr>
          <a:xfrm>
            <a:off x="7107677" y="2474362"/>
            <a:ext cx="166473" cy="141497"/>
            <a:chOff x="4660325" y="1866850"/>
            <a:chExt cx="68350" cy="58100"/>
          </a:xfrm>
        </p:grpSpPr>
        <p:sp>
          <p:nvSpPr>
            <p:cNvPr id="1065" name="Google Shape;1065;p78"/>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8"/>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 name="Google Shape;1067;p78"/>
          <p:cNvGrpSpPr/>
          <p:nvPr/>
        </p:nvGrpSpPr>
        <p:grpSpPr>
          <a:xfrm>
            <a:off x="7417022" y="2500086"/>
            <a:ext cx="162515" cy="90049"/>
            <a:chOff x="4791775" y="1877500"/>
            <a:chExt cx="66725" cy="36975"/>
          </a:xfrm>
        </p:grpSpPr>
        <p:sp>
          <p:nvSpPr>
            <p:cNvPr id="1068" name="Google Shape;1068;p78"/>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78"/>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 name="Google Shape;1070;p78"/>
          <p:cNvGrpSpPr/>
          <p:nvPr/>
        </p:nvGrpSpPr>
        <p:grpSpPr>
          <a:xfrm>
            <a:off x="7738734" y="2500086"/>
            <a:ext cx="144979" cy="90049"/>
            <a:chOff x="4923925" y="1877500"/>
            <a:chExt cx="59525" cy="36975"/>
          </a:xfrm>
        </p:grpSpPr>
        <p:sp>
          <p:nvSpPr>
            <p:cNvPr id="1071" name="Google Shape;1071;p78"/>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78"/>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 name="Google Shape;1073;p78"/>
          <p:cNvGrpSpPr/>
          <p:nvPr/>
        </p:nvGrpSpPr>
        <p:grpSpPr>
          <a:xfrm>
            <a:off x="8033226" y="2482277"/>
            <a:ext cx="141447" cy="125667"/>
            <a:chOff x="5058450" y="1870100"/>
            <a:chExt cx="58075" cy="51600"/>
          </a:xfrm>
        </p:grpSpPr>
        <p:sp>
          <p:nvSpPr>
            <p:cNvPr id="1074" name="Google Shape;1074;p78"/>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78"/>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 name="Google Shape;1076;p78"/>
          <p:cNvGrpSpPr/>
          <p:nvPr/>
        </p:nvGrpSpPr>
        <p:grpSpPr>
          <a:xfrm>
            <a:off x="7447741" y="2904685"/>
            <a:ext cx="101077" cy="107645"/>
            <a:chOff x="4811425" y="2065025"/>
            <a:chExt cx="41500" cy="44200"/>
          </a:xfrm>
        </p:grpSpPr>
        <p:sp>
          <p:nvSpPr>
            <p:cNvPr id="1077" name="Google Shape;1077;p78"/>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78"/>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 name="Google Shape;1079;p78"/>
          <p:cNvGrpSpPr/>
          <p:nvPr/>
        </p:nvGrpSpPr>
        <p:grpSpPr>
          <a:xfrm>
            <a:off x="7740178" y="2904898"/>
            <a:ext cx="120867" cy="107218"/>
            <a:chOff x="4929875" y="2065025"/>
            <a:chExt cx="49625" cy="44025"/>
          </a:xfrm>
        </p:grpSpPr>
        <p:sp>
          <p:nvSpPr>
            <p:cNvPr id="1080" name="Google Shape;1080;p78"/>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78"/>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 name="Google Shape;1082;p78"/>
          <p:cNvGrpSpPr/>
          <p:nvPr/>
        </p:nvGrpSpPr>
        <p:grpSpPr>
          <a:xfrm>
            <a:off x="8068847" y="2907912"/>
            <a:ext cx="70206" cy="101191"/>
            <a:chOff x="5083925" y="2066350"/>
            <a:chExt cx="28825" cy="41550"/>
          </a:xfrm>
        </p:grpSpPr>
        <p:sp>
          <p:nvSpPr>
            <p:cNvPr id="1083" name="Google Shape;1083;p78"/>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78"/>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 name="Google Shape;1085;p78"/>
          <p:cNvGrpSpPr/>
          <p:nvPr/>
        </p:nvGrpSpPr>
        <p:grpSpPr>
          <a:xfrm>
            <a:off x="7100401" y="2923559"/>
            <a:ext cx="181026" cy="69896"/>
            <a:chOff x="4659775" y="2072775"/>
            <a:chExt cx="74325" cy="28700"/>
          </a:xfrm>
        </p:grpSpPr>
        <p:sp>
          <p:nvSpPr>
            <p:cNvPr id="1086" name="Google Shape;1086;p78"/>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78"/>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78"/>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 name="Google Shape;1089;p78"/>
          <p:cNvGrpSpPr/>
          <p:nvPr/>
        </p:nvGrpSpPr>
        <p:grpSpPr>
          <a:xfrm>
            <a:off x="8020257" y="2714124"/>
            <a:ext cx="167387" cy="89197"/>
            <a:chOff x="4662475" y="1976500"/>
            <a:chExt cx="68725" cy="36625"/>
          </a:xfrm>
        </p:grpSpPr>
        <p:sp>
          <p:nvSpPr>
            <p:cNvPr id="1090" name="Google Shape;1090;p78"/>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78"/>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78"/>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1093;p78"/>
          <p:cNvGrpSpPr/>
          <p:nvPr/>
        </p:nvGrpSpPr>
        <p:grpSpPr>
          <a:xfrm>
            <a:off x="7717162" y="2717564"/>
            <a:ext cx="166899" cy="82317"/>
            <a:chOff x="4920150" y="1977875"/>
            <a:chExt cx="68525" cy="33800"/>
          </a:xfrm>
        </p:grpSpPr>
        <p:sp>
          <p:nvSpPr>
            <p:cNvPr id="1094" name="Google Shape;1094;p78"/>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78"/>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78"/>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 name="Google Shape;1097;p78"/>
          <p:cNvGrpSpPr/>
          <p:nvPr/>
        </p:nvGrpSpPr>
        <p:grpSpPr>
          <a:xfrm>
            <a:off x="7128319" y="3121482"/>
            <a:ext cx="125190" cy="127858"/>
            <a:chOff x="4676550" y="2160575"/>
            <a:chExt cx="51400" cy="52500"/>
          </a:xfrm>
        </p:grpSpPr>
        <p:sp>
          <p:nvSpPr>
            <p:cNvPr id="1098" name="Google Shape;1098;p78"/>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78"/>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78"/>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 name="Google Shape;1101;p78"/>
          <p:cNvGrpSpPr/>
          <p:nvPr/>
        </p:nvGrpSpPr>
        <p:grpSpPr>
          <a:xfrm>
            <a:off x="7425577" y="3128514"/>
            <a:ext cx="145405" cy="113794"/>
            <a:chOff x="4768325" y="2163475"/>
            <a:chExt cx="59700" cy="46725"/>
          </a:xfrm>
        </p:grpSpPr>
        <p:sp>
          <p:nvSpPr>
            <p:cNvPr id="1102" name="Google Shape;1102;p78"/>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78"/>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4" name="Google Shape;1104;p78"/>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78"/>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78"/>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78"/>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78"/>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78"/>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0" name="Google Shape;1110;p78"/>
          <p:cNvGrpSpPr/>
          <p:nvPr/>
        </p:nvGrpSpPr>
        <p:grpSpPr>
          <a:xfrm>
            <a:off x="7441895" y="3383608"/>
            <a:ext cx="112768" cy="106853"/>
            <a:chOff x="4768575" y="2253950"/>
            <a:chExt cx="46300" cy="43875"/>
          </a:xfrm>
        </p:grpSpPr>
        <p:sp>
          <p:nvSpPr>
            <p:cNvPr id="1111" name="Google Shape;1111;p78"/>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8"/>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1113;p78"/>
          <p:cNvGrpSpPr/>
          <p:nvPr/>
        </p:nvGrpSpPr>
        <p:grpSpPr>
          <a:xfrm>
            <a:off x="7741518" y="3872634"/>
            <a:ext cx="118187" cy="146246"/>
            <a:chOff x="4960900" y="2433225"/>
            <a:chExt cx="48525" cy="60050"/>
          </a:xfrm>
        </p:grpSpPr>
        <p:sp>
          <p:nvSpPr>
            <p:cNvPr id="1114" name="Google Shape;1114;p78"/>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8"/>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1116;p78"/>
          <p:cNvGrpSpPr/>
          <p:nvPr/>
        </p:nvGrpSpPr>
        <p:grpSpPr>
          <a:xfrm>
            <a:off x="7430083" y="4136695"/>
            <a:ext cx="136394" cy="143810"/>
            <a:chOff x="4854075" y="2527625"/>
            <a:chExt cx="56000" cy="59050"/>
          </a:xfrm>
        </p:grpSpPr>
        <p:sp>
          <p:nvSpPr>
            <p:cNvPr id="1117" name="Google Shape;1117;p78"/>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8"/>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9" name="Google Shape;1119;p78"/>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78"/>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8"/>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2" name="Google Shape;1122;p78"/>
          <p:cNvGrpSpPr/>
          <p:nvPr/>
        </p:nvGrpSpPr>
        <p:grpSpPr>
          <a:xfrm>
            <a:off x="8054294" y="3600439"/>
            <a:ext cx="99312" cy="160797"/>
            <a:chOff x="5059700" y="2334775"/>
            <a:chExt cx="40775" cy="66025"/>
          </a:xfrm>
        </p:grpSpPr>
        <p:sp>
          <p:nvSpPr>
            <p:cNvPr id="1123" name="Google Shape;1123;p78"/>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78"/>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78"/>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8"/>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78"/>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8"/>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78"/>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78"/>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78"/>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78"/>
          <p:cNvGrpSpPr/>
          <p:nvPr/>
        </p:nvGrpSpPr>
        <p:grpSpPr>
          <a:xfrm>
            <a:off x="8011458" y="3865571"/>
            <a:ext cx="184984" cy="160371"/>
            <a:chOff x="5037700" y="2430325"/>
            <a:chExt cx="75950" cy="65850"/>
          </a:xfrm>
        </p:grpSpPr>
        <p:sp>
          <p:nvSpPr>
            <p:cNvPr id="1133" name="Google Shape;1133;p78"/>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78"/>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78"/>
          <p:cNvGrpSpPr/>
          <p:nvPr/>
        </p:nvGrpSpPr>
        <p:grpSpPr>
          <a:xfrm>
            <a:off x="7430964" y="3632023"/>
            <a:ext cx="173014" cy="97629"/>
            <a:chOff x="4756975" y="2341800"/>
            <a:chExt cx="91975" cy="51925"/>
          </a:xfrm>
        </p:grpSpPr>
        <p:sp>
          <p:nvSpPr>
            <p:cNvPr id="1136" name="Google Shape;1136;p78"/>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78"/>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8"/>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8"/>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78"/>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78"/>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78"/>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78"/>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78"/>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78"/>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78"/>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78"/>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78"/>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78"/>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78"/>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78"/>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78"/>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78"/>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78"/>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78"/>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 name="Google Shape;1156;p78"/>
          <p:cNvGrpSpPr/>
          <p:nvPr/>
        </p:nvGrpSpPr>
        <p:grpSpPr>
          <a:xfrm>
            <a:off x="7697901" y="4120720"/>
            <a:ext cx="212497" cy="175761"/>
            <a:chOff x="4943575" y="2516350"/>
            <a:chExt cx="98675" cy="81700"/>
          </a:xfrm>
        </p:grpSpPr>
        <p:sp>
          <p:nvSpPr>
            <p:cNvPr id="1157" name="Google Shape;1157;p78"/>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78"/>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78"/>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8"/>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8"/>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78"/>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78"/>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8"/>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78"/>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78"/>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78"/>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78"/>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8"/>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78"/>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78"/>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78"/>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78"/>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78"/>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8"/>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78"/>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8"/>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8"/>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8"/>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8"/>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8"/>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8"/>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8"/>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8"/>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8"/>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78"/>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78"/>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8"/>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8"/>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8"/>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8"/>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8"/>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8"/>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8"/>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8"/>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8"/>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8"/>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78"/>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78"/>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78"/>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8"/>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78"/>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78"/>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78"/>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78"/>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78"/>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8"/>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8"/>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8"/>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78"/>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8"/>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8"/>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8"/>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8"/>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8"/>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8"/>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8"/>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8"/>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8"/>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8"/>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8"/>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78"/>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78"/>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8"/>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8"/>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8"/>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78"/>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8"/>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8"/>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78"/>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78"/>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78"/>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78"/>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78"/>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5" name="Google Shape;1235;p78"/>
          <p:cNvGrpSpPr/>
          <p:nvPr/>
        </p:nvGrpSpPr>
        <p:grpSpPr>
          <a:xfrm>
            <a:off x="1955962" y="3346963"/>
            <a:ext cx="965351" cy="134611"/>
            <a:chOff x="4411970" y="2962952"/>
            <a:chExt cx="706544" cy="104212"/>
          </a:xfrm>
        </p:grpSpPr>
        <p:sp>
          <p:nvSpPr>
            <p:cNvPr id="1236" name="Google Shape;1236;p78"/>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78"/>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78"/>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8"/>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0" name="Google Shape;1240;p78"/>
          <p:cNvGrpSpPr/>
          <p:nvPr/>
        </p:nvGrpSpPr>
        <p:grpSpPr>
          <a:xfrm>
            <a:off x="1955962" y="2935877"/>
            <a:ext cx="960158" cy="289172"/>
            <a:chOff x="4411970" y="2726085"/>
            <a:chExt cx="643107" cy="193659"/>
          </a:xfrm>
        </p:grpSpPr>
        <p:sp>
          <p:nvSpPr>
            <p:cNvPr id="1241" name="Google Shape;1241;p78"/>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78"/>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8"/>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 name="Google Shape;1244;p78"/>
          <p:cNvGrpSpPr/>
          <p:nvPr/>
        </p:nvGrpSpPr>
        <p:grpSpPr>
          <a:xfrm>
            <a:off x="958854" y="3201987"/>
            <a:ext cx="833173" cy="259209"/>
            <a:chOff x="4411970" y="4340222"/>
            <a:chExt cx="779467" cy="242683"/>
          </a:xfrm>
        </p:grpSpPr>
        <p:sp>
          <p:nvSpPr>
            <p:cNvPr id="1245" name="Google Shape;1245;p78"/>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78"/>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8"/>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 name="Google Shape;1248;p78"/>
          <p:cNvGrpSpPr/>
          <p:nvPr/>
        </p:nvGrpSpPr>
        <p:grpSpPr>
          <a:xfrm>
            <a:off x="1955962" y="2597733"/>
            <a:ext cx="965160" cy="216230"/>
            <a:chOff x="4411970" y="2468674"/>
            <a:chExt cx="747317" cy="167425"/>
          </a:xfrm>
        </p:grpSpPr>
        <p:sp>
          <p:nvSpPr>
            <p:cNvPr id="1249" name="Google Shape;1249;p78"/>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78"/>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1" name="Google Shape;1251;p78"/>
          <p:cNvGrpSpPr/>
          <p:nvPr/>
        </p:nvGrpSpPr>
        <p:grpSpPr>
          <a:xfrm>
            <a:off x="954709" y="2502450"/>
            <a:ext cx="810451" cy="319148"/>
            <a:chOff x="4411970" y="3686602"/>
            <a:chExt cx="797845" cy="314215"/>
          </a:xfrm>
        </p:grpSpPr>
        <p:sp>
          <p:nvSpPr>
            <p:cNvPr id="1252" name="Google Shape;1252;p78"/>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8"/>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78"/>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78"/>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8"/>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7" name="Google Shape;1257;p78"/>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8" name="Google Shape;1258;p78"/>
          <p:cNvGrpSpPr/>
          <p:nvPr/>
        </p:nvGrpSpPr>
        <p:grpSpPr>
          <a:xfrm>
            <a:off x="954806" y="2256974"/>
            <a:ext cx="1970333" cy="208784"/>
            <a:chOff x="6336019" y="3733725"/>
            <a:chExt cx="2566206" cy="351310"/>
          </a:xfrm>
        </p:grpSpPr>
        <p:sp>
          <p:nvSpPr>
            <p:cNvPr id="1259" name="Google Shape;1259;p78"/>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78"/>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8"/>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8"/>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 name="Google Shape;1263;p78"/>
          <p:cNvGrpSpPr/>
          <p:nvPr/>
        </p:nvGrpSpPr>
        <p:grpSpPr>
          <a:xfrm>
            <a:off x="1955962" y="3864529"/>
            <a:ext cx="946551" cy="153200"/>
            <a:chOff x="4404545" y="3301592"/>
            <a:chExt cx="782403" cy="129272"/>
          </a:xfrm>
        </p:grpSpPr>
        <p:sp>
          <p:nvSpPr>
            <p:cNvPr id="1264" name="Google Shape;1264;p78"/>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8"/>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 name="Google Shape;1266;p78"/>
          <p:cNvGrpSpPr/>
          <p:nvPr/>
        </p:nvGrpSpPr>
        <p:grpSpPr>
          <a:xfrm>
            <a:off x="1955962" y="3603488"/>
            <a:ext cx="962257" cy="139127"/>
            <a:chOff x="4411970" y="3131459"/>
            <a:chExt cx="710520" cy="117397"/>
          </a:xfrm>
        </p:grpSpPr>
        <p:sp>
          <p:nvSpPr>
            <p:cNvPr id="1267" name="Google Shape;1267;p78"/>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78"/>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9" name="Google Shape;1269;p78"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0" name="Google Shape;1270;p78"/>
          <p:cNvGrpSpPr/>
          <p:nvPr/>
        </p:nvGrpSpPr>
        <p:grpSpPr>
          <a:xfrm>
            <a:off x="956107" y="3538282"/>
            <a:ext cx="823838" cy="458988"/>
            <a:chOff x="4411970" y="1801825"/>
            <a:chExt cx="734586" cy="409262"/>
          </a:xfrm>
        </p:grpSpPr>
        <p:sp>
          <p:nvSpPr>
            <p:cNvPr id="1271" name="Google Shape;1271;p78"/>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8"/>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 name="Google Shape;1273;p78"/>
          <p:cNvGrpSpPr/>
          <p:nvPr/>
        </p:nvGrpSpPr>
        <p:grpSpPr>
          <a:xfrm>
            <a:off x="956107" y="4086708"/>
            <a:ext cx="856348" cy="212039"/>
            <a:chOff x="4411970" y="2233974"/>
            <a:chExt cx="763574" cy="189068"/>
          </a:xfrm>
        </p:grpSpPr>
        <p:sp>
          <p:nvSpPr>
            <p:cNvPr id="1274" name="Google Shape;1274;p78"/>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8"/>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6" name="Google Shape;1276;p78"/>
          <p:cNvGrpSpPr/>
          <p:nvPr/>
        </p:nvGrpSpPr>
        <p:grpSpPr>
          <a:xfrm>
            <a:off x="3066303" y="2262044"/>
            <a:ext cx="511602" cy="511602"/>
            <a:chOff x="5681300" y="2527788"/>
            <a:chExt cx="805800" cy="805800"/>
          </a:xfrm>
        </p:grpSpPr>
        <p:sp>
          <p:nvSpPr>
            <p:cNvPr id="1277" name="Google Shape;1277;p78"/>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78"/>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78"/>
          <p:cNvGrpSpPr/>
          <p:nvPr/>
        </p:nvGrpSpPr>
        <p:grpSpPr>
          <a:xfrm>
            <a:off x="3063497" y="3028627"/>
            <a:ext cx="513021" cy="512935"/>
            <a:chOff x="4049800" y="640400"/>
            <a:chExt cx="858900" cy="858900"/>
          </a:xfrm>
        </p:grpSpPr>
        <p:sp>
          <p:nvSpPr>
            <p:cNvPr id="1280" name="Google Shape;1280;p78"/>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8"/>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78"/>
          <p:cNvGrpSpPr/>
          <p:nvPr/>
        </p:nvGrpSpPr>
        <p:grpSpPr>
          <a:xfrm>
            <a:off x="2980696" y="3680519"/>
            <a:ext cx="686489" cy="686585"/>
            <a:chOff x="5080188" y="927900"/>
            <a:chExt cx="961200" cy="961200"/>
          </a:xfrm>
        </p:grpSpPr>
        <p:sp>
          <p:nvSpPr>
            <p:cNvPr id="1283" name="Google Shape;1283;p78"/>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78"/>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8"/>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8"/>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8"/>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78"/>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78"/>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78"/>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1" name="Google Shape;1291;p78"/>
          <p:cNvGrpSpPr/>
          <p:nvPr/>
        </p:nvGrpSpPr>
        <p:grpSpPr>
          <a:xfrm>
            <a:off x="3763848" y="3773248"/>
            <a:ext cx="510373" cy="510937"/>
            <a:chOff x="7508249" y="1522825"/>
            <a:chExt cx="1326332" cy="1322987"/>
          </a:xfrm>
        </p:grpSpPr>
        <p:sp>
          <p:nvSpPr>
            <p:cNvPr id="1292" name="Google Shape;1292;p78"/>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8"/>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78"/>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78"/>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8"/>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78"/>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8"/>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78"/>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78"/>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78"/>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2" name="Google Shape;1302;p78"/>
          <p:cNvGrpSpPr/>
          <p:nvPr/>
        </p:nvGrpSpPr>
        <p:grpSpPr>
          <a:xfrm>
            <a:off x="4455441" y="3774653"/>
            <a:ext cx="492652" cy="503348"/>
            <a:chOff x="6039282" y="1042577"/>
            <a:chExt cx="734315" cy="731929"/>
          </a:xfrm>
        </p:grpSpPr>
        <p:sp>
          <p:nvSpPr>
            <p:cNvPr id="1303" name="Google Shape;1303;p78"/>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8"/>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78"/>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78"/>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8"/>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78"/>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78"/>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78"/>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78"/>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78"/>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8"/>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78"/>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78"/>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78"/>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78"/>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78"/>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78"/>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78"/>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78"/>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78"/>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8"/>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4" name="Google Shape;1324;p78"/>
          <p:cNvGrpSpPr/>
          <p:nvPr/>
        </p:nvGrpSpPr>
        <p:grpSpPr>
          <a:xfrm>
            <a:off x="5095855" y="2270694"/>
            <a:ext cx="483304" cy="504902"/>
            <a:chOff x="1825800" y="1651625"/>
            <a:chExt cx="568125" cy="591775"/>
          </a:xfrm>
        </p:grpSpPr>
        <p:sp>
          <p:nvSpPr>
            <p:cNvPr id="1325" name="Google Shape;1325;p78"/>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78"/>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78"/>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78"/>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78"/>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78"/>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1" name="Google Shape;1331;p78"/>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78"/>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78"/>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78"/>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78"/>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1336" name="Google Shape;1336;p7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grpSp>
        <p:nvGrpSpPr>
          <p:cNvPr id="1341" name="Google Shape;1341;p79"/>
          <p:cNvGrpSpPr/>
          <p:nvPr/>
        </p:nvGrpSpPr>
        <p:grpSpPr>
          <a:xfrm>
            <a:off x="722059" y="955168"/>
            <a:ext cx="2492868" cy="1379876"/>
            <a:chOff x="2654821" y="2311071"/>
            <a:chExt cx="2279715" cy="1262120"/>
          </a:xfrm>
        </p:grpSpPr>
        <p:grpSp>
          <p:nvGrpSpPr>
            <p:cNvPr id="1342" name="Google Shape;1342;p79"/>
            <p:cNvGrpSpPr/>
            <p:nvPr/>
          </p:nvGrpSpPr>
          <p:grpSpPr>
            <a:xfrm>
              <a:off x="4034269" y="2840745"/>
              <a:ext cx="40212" cy="36437"/>
              <a:chOff x="4293400" y="2574725"/>
              <a:chExt cx="84425" cy="80100"/>
            </a:xfrm>
          </p:grpSpPr>
          <p:sp>
            <p:nvSpPr>
              <p:cNvPr id="1343" name="Google Shape;1343;p79"/>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344" name="Google Shape;1344;p79"/>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5" name="Google Shape;1345;p79"/>
            <p:cNvGrpSpPr/>
            <p:nvPr/>
          </p:nvGrpSpPr>
          <p:grpSpPr>
            <a:xfrm>
              <a:off x="3894606" y="2334874"/>
              <a:ext cx="913198" cy="518984"/>
              <a:chOff x="4000175" y="1462675"/>
              <a:chExt cx="1917275" cy="1140875"/>
            </a:xfrm>
          </p:grpSpPr>
          <p:sp>
            <p:nvSpPr>
              <p:cNvPr id="1346" name="Google Shape;1346;p79"/>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347" name="Google Shape;1347;p79"/>
              <p:cNvGrpSpPr/>
              <p:nvPr/>
            </p:nvGrpSpPr>
            <p:grpSpPr>
              <a:xfrm>
                <a:off x="4000175" y="1462675"/>
                <a:ext cx="1917275" cy="1140875"/>
                <a:chOff x="4000175" y="1462675"/>
                <a:chExt cx="1917275" cy="1140875"/>
              </a:xfrm>
            </p:grpSpPr>
            <p:sp>
              <p:nvSpPr>
                <p:cNvPr id="1348" name="Google Shape;1348;p79"/>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349" name="Google Shape;1349;p79"/>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79"/>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79"/>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79"/>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53" name="Google Shape;1353;p79"/>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54" name="Google Shape;1354;p79"/>
            <p:cNvGrpSpPr/>
            <p:nvPr/>
          </p:nvGrpSpPr>
          <p:grpSpPr>
            <a:xfrm>
              <a:off x="3875768" y="2846704"/>
              <a:ext cx="44796" cy="47366"/>
              <a:chOff x="3960625" y="2587825"/>
              <a:chExt cx="94050" cy="104125"/>
            </a:xfrm>
          </p:grpSpPr>
          <p:sp>
            <p:nvSpPr>
              <p:cNvPr id="1355" name="Google Shape;1355;p79"/>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356" name="Google Shape;1356;p79"/>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7" name="Google Shape;1357;p79"/>
            <p:cNvGrpSpPr/>
            <p:nvPr/>
          </p:nvGrpSpPr>
          <p:grpSpPr>
            <a:xfrm>
              <a:off x="3782759" y="2807162"/>
              <a:ext cx="82686" cy="85487"/>
              <a:chOff x="3765350" y="2500900"/>
              <a:chExt cx="173600" cy="187925"/>
            </a:xfrm>
          </p:grpSpPr>
          <p:sp>
            <p:nvSpPr>
              <p:cNvPr id="1358" name="Google Shape;1358;p79"/>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359" name="Google Shape;1359;p79"/>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79"/>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79"/>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79"/>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79"/>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4" name="Google Shape;1364;p79"/>
            <p:cNvGrpSpPr/>
            <p:nvPr/>
          </p:nvGrpSpPr>
          <p:grpSpPr>
            <a:xfrm>
              <a:off x="3775674" y="2798496"/>
              <a:ext cx="40545" cy="23564"/>
              <a:chOff x="3750475" y="2481850"/>
              <a:chExt cx="85125" cy="51800"/>
            </a:xfrm>
          </p:grpSpPr>
          <p:sp>
            <p:nvSpPr>
              <p:cNvPr id="1365" name="Google Shape;1365;p79"/>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79"/>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367" name="Google Shape;1367;p79"/>
            <p:cNvGrpSpPr/>
            <p:nvPr/>
          </p:nvGrpSpPr>
          <p:grpSpPr>
            <a:xfrm>
              <a:off x="3716946" y="2776024"/>
              <a:ext cx="81971" cy="76912"/>
              <a:chOff x="3627175" y="2432450"/>
              <a:chExt cx="172100" cy="169075"/>
            </a:xfrm>
          </p:grpSpPr>
          <p:sp>
            <p:nvSpPr>
              <p:cNvPr id="1368" name="Google Shape;1368;p79"/>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79"/>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370" name="Google Shape;1370;p79"/>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371" name="Google Shape;1371;p79"/>
            <p:cNvGrpSpPr/>
            <p:nvPr/>
          </p:nvGrpSpPr>
          <p:grpSpPr>
            <a:xfrm>
              <a:off x="3685682" y="2845624"/>
              <a:ext cx="29311" cy="45055"/>
              <a:chOff x="3561536" y="2585450"/>
              <a:chExt cx="61539" cy="99045"/>
            </a:xfrm>
          </p:grpSpPr>
          <p:sp>
            <p:nvSpPr>
              <p:cNvPr id="1372" name="Google Shape;1372;p79"/>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79"/>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374" name="Google Shape;1374;p79"/>
            <p:cNvGrpSpPr/>
            <p:nvPr/>
          </p:nvGrpSpPr>
          <p:grpSpPr>
            <a:xfrm>
              <a:off x="3849905" y="2572252"/>
              <a:ext cx="74339" cy="119559"/>
              <a:chOff x="3906325" y="1984500"/>
              <a:chExt cx="156075" cy="262825"/>
            </a:xfrm>
          </p:grpSpPr>
          <p:sp>
            <p:nvSpPr>
              <p:cNvPr id="1375" name="Google Shape;1375;p79"/>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376" name="Google Shape;1376;p79"/>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7" name="Google Shape;1377;p79"/>
            <p:cNvGrpSpPr/>
            <p:nvPr/>
          </p:nvGrpSpPr>
          <p:grpSpPr>
            <a:xfrm>
              <a:off x="2654821" y="2414345"/>
              <a:ext cx="667570" cy="558731"/>
              <a:chOff x="1397225" y="1637375"/>
              <a:chExt cx="1401575" cy="1228250"/>
            </a:xfrm>
          </p:grpSpPr>
          <p:sp>
            <p:nvSpPr>
              <p:cNvPr id="1378" name="Google Shape;1378;p79"/>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379" name="Google Shape;1379;p79"/>
              <p:cNvGrpSpPr/>
              <p:nvPr/>
            </p:nvGrpSpPr>
            <p:grpSpPr>
              <a:xfrm>
                <a:off x="1397225" y="1637375"/>
                <a:ext cx="1398775" cy="1228250"/>
                <a:chOff x="1397225" y="1637375"/>
                <a:chExt cx="1398775" cy="1228250"/>
              </a:xfrm>
            </p:grpSpPr>
            <p:sp>
              <p:nvSpPr>
                <p:cNvPr id="1380" name="Google Shape;1380;p79"/>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79"/>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82" name="Google Shape;1382;p79"/>
            <p:cNvGrpSpPr/>
            <p:nvPr/>
          </p:nvGrpSpPr>
          <p:grpSpPr>
            <a:xfrm>
              <a:off x="3230417" y="3103734"/>
              <a:ext cx="282982" cy="280332"/>
              <a:chOff x="2605700" y="3152850"/>
              <a:chExt cx="594125" cy="616250"/>
            </a:xfrm>
          </p:grpSpPr>
          <p:sp>
            <p:nvSpPr>
              <p:cNvPr id="1383" name="Google Shape;1383;p79"/>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384" name="Google Shape;1384;p79"/>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385" name="Google Shape;1385;p79"/>
            <p:cNvGrpSpPr/>
            <p:nvPr/>
          </p:nvGrpSpPr>
          <p:grpSpPr>
            <a:xfrm>
              <a:off x="3265985" y="3226989"/>
              <a:ext cx="87151" cy="346202"/>
              <a:chOff x="2680375" y="3423800"/>
              <a:chExt cx="182975" cy="761050"/>
            </a:xfrm>
          </p:grpSpPr>
          <p:sp>
            <p:nvSpPr>
              <p:cNvPr id="1386" name="Google Shape;1386;p79"/>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387" name="Google Shape;1387;p79"/>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8" name="Google Shape;1388;p79"/>
            <p:cNvGrpSpPr/>
            <p:nvPr/>
          </p:nvGrpSpPr>
          <p:grpSpPr>
            <a:xfrm>
              <a:off x="3855466" y="3289811"/>
              <a:ext cx="112514" cy="94210"/>
              <a:chOff x="3918000" y="3561900"/>
              <a:chExt cx="236225" cy="207100"/>
            </a:xfrm>
          </p:grpSpPr>
          <p:sp>
            <p:nvSpPr>
              <p:cNvPr id="1389" name="Google Shape;1389;p79"/>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390" name="Google Shape;1390;p79"/>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1" name="Google Shape;1391;p79"/>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79"/>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79"/>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394" name="Google Shape;1394;p79"/>
            <p:cNvGrpSpPr/>
            <p:nvPr/>
          </p:nvGrpSpPr>
          <p:grpSpPr>
            <a:xfrm>
              <a:off x="2905224" y="2311071"/>
              <a:ext cx="596721" cy="528992"/>
              <a:chOff x="1922950" y="1410350"/>
              <a:chExt cx="1252825" cy="1162875"/>
            </a:xfrm>
          </p:grpSpPr>
          <p:sp>
            <p:nvSpPr>
              <p:cNvPr id="1395" name="Google Shape;1395;p79"/>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79"/>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79"/>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9"/>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9"/>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9"/>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9"/>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9"/>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9"/>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9"/>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9"/>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9"/>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9"/>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79"/>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9"/>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9"/>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411" name="Google Shape;1411;p79"/>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9"/>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9"/>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9"/>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9"/>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9"/>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9"/>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9"/>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9"/>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9"/>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9"/>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9"/>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79"/>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79"/>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79"/>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79"/>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79"/>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79"/>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79"/>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79"/>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31" name="Google Shape;1431;p79"/>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32" name="Google Shape;1432;p79"/>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3" name="Google Shape;1433;p79"/>
            <p:cNvGrpSpPr/>
            <p:nvPr/>
          </p:nvGrpSpPr>
          <p:grpSpPr>
            <a:xfrm>
              <a:off x="3280929" y="3294542"/>
              <a:ext cx="109894" cy="272224"/>
              <a:chOff x="2711750" y="3572300"/>
              <a:chExt cx="230725" cy="598425"/>
            </a:xfrm>
          </p:grpSpPr>
          <p:sp>
            <p:nvSpPr>
              <p:cNvPr id="1434" name="Google Shape;1434;p79"/>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9"/>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6" name="Google Shape;1436;p79"/>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7" name="Google Shape;1437;p79"/>
            <p:cNvGrpSpPr/>
            <p:nvPr/>
          </p:nvGrpSpPr>
          <p:grpSpPr>
            <a:xfrm>
              <a:off x="3790439" y="2408636"/>
              <a:ext cx="73017" cy="75684"/>
              <a:chOff x="3781475" y="1624825"/>
              <a:chExt cx="153300" cy="166375"/>
            </a:xfrm>
          </p:grpSpPr>
          <p:sp>
            <p:nvSpPr>
              <p:cNvPr id="1438" name="Google Shape;1438;p79"/>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79"/>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79"/>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9"/>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2" name="Google Shape;1442;p79"/>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9"/>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9"/>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9"/>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9"/>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9"/>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9"/>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9" name="Google Shape;1449;p79"/>
            <p:cNvGrpSpPr/>
            <p:nvPr/>
          </p:nvGrpSpPr>
          <p:grpSpPr>
            <a:xfrm>
              <a:off x="4403342" y="3107749"/>
              <a:ext cx="316680" cy="101374"/>
              <a:chOff x="5068275" y="3161675"/>
              <a:chExt cx="664875" cy="222850"/>
            </a:xfrm>
          </p:grpSpPr>
          <p:sp>
            <p:nvSpPr>
              <p:cNvPr id="1450" name="Google Shape;1450;p79"/>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9"/>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9"/>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9"/>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4" name="Google Shape;1454;p79"/>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9"/>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9"/>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9"/>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9"/>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9"/>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9"/>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9"/>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9"/>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9"/>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79"/>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9"/>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9"/>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9"/>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9"/>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9"/>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9"/>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79"/>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9"/>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79"/>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79"/>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9"/>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9"/>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9"/>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9"/>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9"/>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9"/>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79"/>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79"/>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3" name="Google Shape;1483;p79"/>
            <p:cNvGrpSpPr/>
            <p:nvPr/>
          </p:nvGrpSpPr>
          <p:grpSpPr>
            <a:xfrm>
              <a:off x="3697513" y="2707266"/>
              <a:ext cx="59549" cy="79733"/>
              <a:chOff x="3586375" y="2281300"/>
              <a:chExt cx="125025" cy="175275"/>
            </a:xfrm>
          </p:grpSpPr>
          <p:sp>
            <p:nvSpPr>
              <p:cNvPr id="1484" name="Google Shape;1484;p79"/>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79"/>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6" name="Google Shape;1486;p79"/>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7" name="Google Shape;1487;p79"/>
            <p:cNvGrpSpPr/>
            <p:nvPr/>
          </p:nvGrpSpPr>
          <p:grpSpPr>
            <a:xfrm>
              <a:off x="4513224" y="3221724"/>
              <a:ext cx="274563" cy="280321"/>
              <a:chOff x="5298975" y="3412225"/>
              <a:chExt cx="576450" cy="616225"/>
            </a:xfrm>
          </p:grpSpPr>
          <p:sp>
            <p:nvSpPr>
              <p:cNvPr id="1488" name="Google Shape;1488;p79"/>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89" name="Google Shape;1489;p79"/>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0" name="Google Shape;1490;p79"/>
            <p:cNvGrpSpPr/>
            <p:nvPr/>
          </p:nvGrpSpPr>
          <p:grpSpPr>
            <a:xfrm>
              <a:off x="4824403" y="3421846"/>
              <a:ext cx="110132" cy="130647"/>
              <a:chOff x="5952300" y="3852150"/>
              <a:chExt cx="231225" cy="287200"/>
            </a:xfrm>
          </p:grpSpPr>
          <p:sp>
            <p:nvSpPr>
              <p:cNvPr id="1491" name="Google Shape;1491;p79"/>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9"/>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3" name="Google Shape;1493;p79"/>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9"/>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9"/>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9"/>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9"/>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9"/>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9"/>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9"/>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1" name="Google Shape;1501;p79"/>
            <p:cNvGrpSpPr/>
            <p:nvPr/>
          </p:nvGrpSpPr>
          <p:grpSpPr>
            <a:xfrm>
              <a:off x="4295710" y="3079670"/>
              <a:ext cx="14968" cy="27135"/>
              <a:chOff x="4842300" y="3099950"/>
              <a:chExt cx="31425" cy="59650"/>
            </a:xfrm>
          </p:grpSpPr>
          <p:sp>
            <p:nvSpPr>
              <p:cNvPr id="1502" name="Google Shape;1502;p79"/>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9"/>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9"/>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9"/>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6" name="Google Shape;1506;p79"/>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9"/>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9"/>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9"/>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79"/>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9"/>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9"/>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9"/>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4" name="Google Shape;1514;p79"/>
            <p:cNvGrpSpPr/>
            <p:nvPr/>
          </p:nvGrpSpPr>
          <p:grpSpPr>
            <a:xfrm>
              <a:off x="3831056" y="2816010"/>
              <a:ext cx="37378" cy="27612"/>
              <a:chOff x="3866750" y="2520350"/>
              <a:chExt cx="78475" cy="60700"/>
            </a:xfrm>
          </p:grpSpPr>
          <p:sp>
            <p:nvSpPr>
              <p:cNvPr id="1515" name="Google Shape;1515;p79"/>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9"/>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9"/>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9"/>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9" name="Google Shape;1519;p79"/>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79"/>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9"/>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9"/>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9"/>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9"/>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9"/>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9"/>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9"/>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9"/>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9"/>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9"/>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9"/>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79"/>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79"/>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9"/>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9"/>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36" name="Google Shape;1536;p79"/>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79"/>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79"/>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9"/>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9"/>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9"/>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9"/>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9"/>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9"/>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9"/>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9"/>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9"/>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48" name="Google Shape;1548;p79"/>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79"/>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9"/>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9"/>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79"/>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9"/>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9"/>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9"/>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79"/>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9"/>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9"/>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9"/>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9"/>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1" name="Google Shape;1561;p79"/>
            <p:cNvGrpSpPr/>
            <p:nvPr/>
          </p:nvGrpSpPr>
          <p:grpSpPr>
            <a:xfrm>
              <a:off x="3632736" y="3051591"/>
              <a:ext cx="63288" cy="45217"/>
              <a:chOff x="3450375" y="3038225"/>
              <a:chExt cx="132875" cy="99400"/>
            </a:xfrm>
          </p:grpSpPr>
          <p:sp>
            <p:nvSpPr>
              <p:cNvPr id="1562" name="Google Shape;1562;p79"/>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9"/>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4" name="Google Shape;1564;p79"/>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9"/>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9"/>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9"/>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9"/>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9"/>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9"/>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9"/>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9"/>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73" name="Google Shape;1573;p79"/>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9"/>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9"/>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9"/>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9"/>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9"/>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9"/>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9"/>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9"/>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79"/>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83" name="Google Shape;1583;p79"/>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9"/>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9"/>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9"/>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79"/>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79"/>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89" name="Google Shape;1589;p79"/>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9"/>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9"/>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9"/>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9"/>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9"/>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9"/>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9"/>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9" name="Google Shape;1599;p79"/>
          <p:cNvGrpSpPr/>
          <p:nvPr/>
        </p:nvGrpSpPr>
        <p:grpSpPr>
          <a:xfrm>
            <a:off x="719116" y="2850945"/>
            <a:ext cx="2622876" cy="1333540"/>
            <a:chOff x="238125" y="1038125"/>
            <a:chExt cx="7146800" cy="3633625"/>
          </a:xfrm>
        </p:grpSpPr>
        <p:sp>
          <p:nvSpPr>
            <p:cNvPr id="1600" name="Google Shape;1600;p79"/>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9"/>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9"/>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9"/>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9"/>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9"/>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9"/>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9"/>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79"/>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9"/>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9"/>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9"/>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79"/>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9"/>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9"/>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9"/>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9"/>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9"/>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9"/>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9"/>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9"/>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9"/>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9"/>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9"/>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9"/>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9"/>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9"/>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9"/>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9"/>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9"/>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9"/>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9"/>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9"/>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9"/>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9"/>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9"/>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9"/>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9"/>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9"/>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9"/>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9"/>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9"/>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79"/>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9"/>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9"/>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9"/>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9"/>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9"/>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9"/>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9"/>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9"/>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9"/>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9"/>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9"/>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9"/>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9"/>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9"/>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9"/>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9"/>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9"/>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9"/>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79"/>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9"/>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9"/>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79"/>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79"/>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9"/>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79"/>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9"/>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79"/>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9"/>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9"/>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9"/>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9"/>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9"/>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9"/>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9"/>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9"/>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9"/>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79"/>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9"/>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9"/>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79"/>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9"/>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9"/>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9"/>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9"/>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9"/>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9"/>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9"/>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9"/>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9"/>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9"/>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9"/>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9"/>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9"/>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79"/>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9"/>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9"/>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9"/>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79"/>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9"/>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9"/>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79"/>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79"/>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9"/>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79"/>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9"/>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79"/>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79"/>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9"/>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9"/>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9"/>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9"/>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9"/>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9"/>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79"/>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79"/>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9"/>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79"/>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79"/>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79"/>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79"/>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9"/>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9"/>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9"/>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9"/>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9"/>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79"/>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9"/>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9"/>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9"/>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9"/>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79"/>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79"/>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79"/>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9"/>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79"/>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9"/>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9"/>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9"/>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79"/>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79"/>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9"/>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9"/>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9"/>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79"/>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79"/>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79"/>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79"/>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9"/>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9"/>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9"/>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9"/>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9"/>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9"/>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9"/>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9"/>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9"/>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9"/>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9"/>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9"/>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9"/>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9"/>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79"/>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9"/>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9"/>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9"/>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9"/>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79"/>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9"/>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9"/>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79"/>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9"/>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9"/>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9"/>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9"/>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9"/>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9"/>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9"/>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9"/>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9"/>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9"/>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9"/>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9"/>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9"/>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9"/>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79"/>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9"/>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9"/>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9"/>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9"/>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9"/>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9"/>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9"/>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9"/>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9"/>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9"/>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9"/>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9"/>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9"/>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79"/>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9"/>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9"/>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9"/>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79"/>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9"/>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9"/>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9"/>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9"/>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9"/>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9"/>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9"/>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9"/>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79"/>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9"/>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9"/>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9"/>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9"/>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9"/>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9"/>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9"/>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9"/>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9"/>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9"/>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9"/>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9"/>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9"/>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9"/>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9"/>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9"/>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9"/>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9"/>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9"/>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9"/>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9"/>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9"/>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9"/>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9"/>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9"/>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9"/>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9"/>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9"/>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9"/>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9"/>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9"/>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9"/>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9"/>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9"/>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9"/>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79"/>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9"/>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9"/>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9"/>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9"/>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9"/>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9"/>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9"/>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9"/>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9"/>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9"/>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9"/>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9"/>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9"/>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9"/>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9"/>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9"/>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9"/>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9"/>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9"/>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9"/>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9"/>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9"/>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9"/>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9"/>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9"/>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9"/>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9"/>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9"/>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9"/>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9"/>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9"/>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9"/>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9"/>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9"/>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9"/>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9"/>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9"/>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9"/>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9"/>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9"/>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9"/>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9"/>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9"/>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9"/>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9"/>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9"/>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9"/>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9"/>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9"/>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9"/>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9"/>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9"/>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9"/>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9"/>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9"/>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9"/>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9"/>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9"/>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9"/>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9"/>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9"/>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9"/>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9"/>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9"/>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9"/>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9"/>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9"/>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9"/>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9"/>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9"/>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9"/>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9"/>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9"/>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9"/>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9"/>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9"/>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79"/>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9"/>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9"/>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9"/>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9"/>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9"/>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9"/>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9"/>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9"/>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9"/>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9"/>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9"/>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9"/>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9"/>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9"/>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9"/>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9"/>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9"/>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9"/>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79"/>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9"/>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9"/>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9"/>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9"/>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9"/>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9"/>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9"/>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9"/>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9"/>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9"/>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9"/>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9"/>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9"/>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9"/>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9"/>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9"/>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9"/>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9"/>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9"/>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9"/>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9"/>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9"/>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9"/>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9"/>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9"/>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9"/>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9"/>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9"/>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9"/>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9"/>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9"/>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9"/>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9"/>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9"/>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9"/>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9"/>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9"/>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9"/>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9"/>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9"/>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9"/>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9"/>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9"/>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9"/>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9"/>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9"/>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9"/>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9"/>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9"/>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9"/>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9"/>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9"/>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9"/>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9"/>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9"/>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9"/>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9"/>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9"/>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9"/>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9"/>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9"/>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9"/>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9"/>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9"/>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9"/>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9"/>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9"/>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9"/>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9"/>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9"/>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9"/>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9"/>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9"/>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9"/>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9"/>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9"/>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9"/>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9"/>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9"/>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9"/>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9"/>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9"/>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9"/>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9"/>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9"/>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9"/>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9"/>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9"/>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9"/>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9"/>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9"/>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9"/>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9"/>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9"/>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9"/>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9"/>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9"/>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9"/>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9"/>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9"/>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9"/>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9"/>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9"/>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9"/>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9"/>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9"/>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9"/>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9"/>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9"/>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9"/>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9"/>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9"/>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9"/>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9"/>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9"/>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9"/>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9"/>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9"/>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9"/>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9"/>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9"/>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9"/>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9"/>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9"/>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9"/>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9"/>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9"/>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9"/>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9"/>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9"/>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9"/>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9"/>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9"/>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9"/>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9"/>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9"/>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9"/>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9"/>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9"/>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9"/>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9"/>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9"/>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9"/>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9"/>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9"/>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9"/>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9"/>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9"/>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9"/>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9"/>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9"/>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9"/>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9"/>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9"/>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9"/>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9"/>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9"/>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9"/>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9"/>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9"/>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9"/>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9"/>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9"/>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9"/>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9"/>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9"/>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9"/>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9"/>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9"/>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9"/>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9"/>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9"/>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9"/>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9"/>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9"/>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9"/>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9"/>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9"/>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9"/>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9"/>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9"/>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9"/>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9"/>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9"/>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9"/>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9"/>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9"/>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9"/>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9"/>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9"/>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9"/>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9"/>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9"/>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9"/>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9"/>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9"/>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9"/>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9"/>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9"/>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9"/>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9"/>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9"/>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9"/>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9"/>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9"/>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9"/>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9"/>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9"/>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9"/>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9"/>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9"/>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9"/>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9"/>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9"/>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9"/>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9"/>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9"/>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9"/>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9"/>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9"/>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9"/>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9"/>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9"/>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9"/>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9"/>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9"/>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9"/>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9"/>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9"/>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9"/>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9"/>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9"/>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9"/>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9"/>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9"/>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9"/>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9"/>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9"/>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9"/>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9"/>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9"/>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9"/>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9"/>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9"/>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9"/>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9"/>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9"/>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9"/>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9"/>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9"/>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9"/>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9"/>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9"/>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9"/>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9"/>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9"/>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9"/>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9"/>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9"/>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9"/>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9"/>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9"/>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9"/>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9"/>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9"/>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9"/>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9"/>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9"/>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9"/>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9"/>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9"/>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9"/>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9"/>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9"/>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9"/>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9"/>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9"/>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9"/>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9"/>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9"/>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9"/>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9"/>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9"/>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9"/>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9"/>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9"/>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9"/>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9"/>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9"/>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9"/>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9"/>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9"/>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9"/>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9"/>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9"/>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9"/>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9"/>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9"/>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9"/>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9"/>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9"/>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9"/>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9"/>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9"/>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9"/>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9"/>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9"/>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9"/>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9"/>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9"/>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9"/>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9"/>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9"/>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9"/>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9"/>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9"/>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9"/>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9"/>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9"/>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9"/>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9"/>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9"/>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9"/>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9"/>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9"/>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9"/>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9"/>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9"/>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9"/>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9"/>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9"/>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9"/>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9"/>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9"/>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9"/>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9"/>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9"/>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9"/>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9"/>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9"/>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9"/>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9"/>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9"/>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9"/>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9"/>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9"/>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9"/>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9"/>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9"/>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9"/>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9"/>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9"/>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9"/>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9"/>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9"/>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9"/>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9"/>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9"/>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9"/>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9"/>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9"/>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9"/>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9"/>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9"/>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9"/>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9"/>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9"/>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9"/>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9"/>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9"/>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9"/>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9"/>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9"/>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9"/>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9"/>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9"/>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9"/>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9"/>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9"/>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9"/>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9"/>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9"/>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9"/>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9"/>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9"/>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9"/>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9"/>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9"/>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9"/>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9"/>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9"/>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9"/>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9"/>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9"/>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9"/>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9"/>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9"/>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9"/>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9"/>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9"/>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9"/>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9"/>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9"/>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9"/>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9"/>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9"/>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9"/>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9"/>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9"/>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9"/>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9"/>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9"/>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9"/>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9"/>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9"/>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9"/>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9"/>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9"/>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9"/>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9"/>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9"/>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9"/>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9"/>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9"/>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9"/>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9"/>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9"/>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9"/>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9"/>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9"/>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9"/>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9"/>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9"/>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9"/>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9"/>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9"/>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9"/>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9"/>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9"/>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9"/>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9"/>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9"/>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9"/>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9"/>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9"/>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9"/>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9"/>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9"/>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9"/>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9"/>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9"/>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9"/>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9"/>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9"/>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9"/>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9"/>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9"/>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9"/>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9"/>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9"/>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9"/>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9"/>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9"/>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9"/>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9"/>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9"/>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9"/>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9"/>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9"/>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9"/>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9"/>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9"/>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9"/>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9"/>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9"/>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9"/>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9"/>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9"/>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9"/>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9"/>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9"/>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9"/>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9"/>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9"/>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9"/>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9"/>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9"/>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9"/>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9"/>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9"/>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9"/>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9"/>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9"/>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9"/>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9"/>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9"/>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9"/>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9"/>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9"/>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9"/>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9"/>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9"/>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9"/>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9"/>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9"/>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9"/>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9"/>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9"/>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9"/>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9"/>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9"/>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9"/>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9"/>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9"/>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9"/>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9"/>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9"/>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9"/>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9"/>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9"/>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9"/>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9"/>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9"/>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9"/>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9"/>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9"/>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9"/>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9"/>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9"/>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9"/>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9"/>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9"/>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9"/>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9"/>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9"/>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9"/>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9"/>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9"/>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9"/>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9"/>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9"/>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9"/>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9"/>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9"/>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9"/>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9"/>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9"/>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9"/>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9"/>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9"/>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9"/>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9"/>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9"/>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9"/>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9"/>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9"/>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9"/>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9"/>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9"/>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9"/>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9"/>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9"/>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9"/>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9"/>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9"/>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9"/>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9"/>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9"/>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9"/>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9"/>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9"/>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9"/>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9"/>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9"/>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9"/>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9"/>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9"/>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9"/>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9"/>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9"/>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9"/>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9"/>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9"/>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9"/>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9"/>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9"/>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9"/>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9"/>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9"/>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9"/>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9"/>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9"/>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9"/>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9"/>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9"/>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9"/>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9"/>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9"/>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9"/>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9"/>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9"/>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9"/>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9"/>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9"/>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9"/>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9"/>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9"/>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9"/>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9"/>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9"/>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9"/>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9"/>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9"/>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9"/>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9"/>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9"/>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9"/>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9"/>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9"/>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9"/>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9"/>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9"/>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9"/>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9"/>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9"/>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9"/>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9"/>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9"/>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9"/>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9"/>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9"/>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9"/>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9"/>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9"/>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9"/>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9"/>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9"/>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9"/>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9"/>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9"/>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9"/>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9"/>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9"/>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9"/>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9"/>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9"/>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9"/>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9"/>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9"/>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9"/>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9"/>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9"/>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9"/>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9"/>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9"/>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9"/>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9"/>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9"/>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9"/>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9"/>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9"/>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9"/>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9"/>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9"/>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9"/>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9"/>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9"/>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9"/>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9"/>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9"/>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9"/>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9"/>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9"/>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9"/>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9"/>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9"/>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9"/>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9"/>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9"/>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9"/>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9"/>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9"/>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9"/>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9"/>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9"/>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9"/>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9"/>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9"/>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9"/>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9"/>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9"/>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9"/>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9"/>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9"/>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9"/>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9"/>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9"/>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9"/>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9"/>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9"/>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9"/>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9"/>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9"/>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9"/>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9"/>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9"/>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9"/>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9"/>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9"/>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9"/>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9"/>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9"/>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9"/>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9"/>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9"/>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9"/>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9"/>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9"/>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9"/>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9"/>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9"/>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9"/>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9"/>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9"/>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9"/>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9"/>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9"/>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9"/>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9"/>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9"/>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9"/>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9"/>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9"/>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9"/>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9"/>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9"/>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9"/>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9"/>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9"/>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9"/>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9"/>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9"/>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9"/>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9"/>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9"/>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9"/>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9"/>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9"/>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9"/>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9"/>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9"/>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9"/>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9"/>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9"/>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9"/>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9"/>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9"/>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9"/>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9"/>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9"/>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9"/>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9"/>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9"/>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9"/>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9"/>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9"/>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9"/>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9"/>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9"/>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9"/>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9"/>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9"/>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9"/>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9"/>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9"/>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9"/>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9"/>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9"/>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9"/>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9"/>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9"/>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9"/>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9"/>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9"/>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9"/>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9"/>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9"/>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9"/>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9"/>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9"/>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9"/>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9"/>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9"/>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9"/>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9"/>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9"/>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9"/>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9"/>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9"/>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9"/>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9"/>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9"/>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9"/>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9"/>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9"/>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9"/>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9"/>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9"/>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9"/>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9"/>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9"/>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9"/>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9"/>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9"/>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9"/>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9"/>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9"/>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9"/>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9"/>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9"/>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9"/>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9"/>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9"/>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9"/>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9"/>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9"/>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9"/>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9"/>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9"/>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9"/>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9"/>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9"/>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9"/>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9"/>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9"/>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9"/>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9"/>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9"/>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9"/>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9"/>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9"/>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9"/>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9"/>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9"/>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9"/>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9"/>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9"/>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9"/>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9"/>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9"/>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9"/>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9"/>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9"/>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9"/>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9"/>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9"/>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9"/>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9"/>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9"/>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9"/>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9"/>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9"/>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9"/>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9"/>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9"/>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9"/>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9"/>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9"/>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9"/>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9"/>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9"/>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9"/>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9"/>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9"/>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9"/>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9"/>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9"/>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9"/>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9"/>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9"/>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9"/>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9"/>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9"/>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9"/>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9"/>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9"/>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9"/>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9"/>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9"/>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9"/>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9"/>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9"/>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9"/>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9"/>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9"/>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9"/>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9"/>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9"/>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9"/>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9"/>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9"/>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9"/>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9"/>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9"/>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9"/>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9"/>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9"/>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9"/>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9"/>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9"/>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9"/>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9"/>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9"/>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9"/>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9"/>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9"/>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9"/>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9"/>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9"/>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9"/>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9"/>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9"/>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9"/>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9"/>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9"/>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9"/>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9"/>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9"/>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9"/>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9"/>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9"/>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9"/>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9"/>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9"/>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9"/>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9"/>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9"/>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9"/>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9"/>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9"/>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9"/>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9"/>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9"/>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9"/>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9"/>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9"/>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9"/>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9"/>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9"/>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9"/>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9"/>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9"/>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9"/>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9"/>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9"/>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9"/>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9"/>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9"/>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9"/>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9"/>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9"/>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9"/>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9"/>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9"/>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9"/>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9"/>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9"/>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9"/>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9"/>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9"/>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9"/>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9"/>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9"/>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9"/>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9"/>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9"/>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9"/>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9"/>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9"/>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9"/>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9"/>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9"/>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9"/>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9"/>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9"/>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9"/>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9"/>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9"/>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9"/>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9"/>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9"/>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9"/>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9"/>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9"/>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9"/>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9"/>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9"/>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9"/>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9"/>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9"/>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9"/>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9"/>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9"/>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9"/>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9"/>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9"/>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9"/>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9"/>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9"/>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9"/>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9"/>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9"/>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9"/>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9"/>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9"/>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9"/>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9"/>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9"/>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9"/>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9"/>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9"/>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9"/>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9"/>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9"/>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9"/>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9"/>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9"/>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9"/>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9"/>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9"/>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9"/>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9"/>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9"/>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9"/>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9"/>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9"/>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9"/>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9"/>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9"/>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9"/>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9"/>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9"/>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9"/>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9"/>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9"/>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9"/>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9"/>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9"/>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9"/>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9"/>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9"/>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9"/>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9"/>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9"/>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9"/>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9"/>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9"/>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9"/>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9"/>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9"/>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9"/>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9"/>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9"/>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9"/>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9"/>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9"/>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9"/>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9"/>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9"/>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9"/>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9"/>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9"/>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9"/>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9"/>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9"/>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9"/>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9"/>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9"/>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9"/>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9"/>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9"/>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9"/>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9"/>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9"/>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9"/>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9"/>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9"/>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9"/>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9"/>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9"/>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9"/>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9"/>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9"/>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9"/>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9"/>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9"/>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9"/>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9"/>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9"/>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9"/>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9"/>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9"/>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9"/>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9"/>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9"/>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9"/>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9"/>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9"/>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9"/>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9"/>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9"/>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9"/>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9"/>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9"/>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9"/>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9"/>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9"/>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9"/>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9"/>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9"/>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9"/>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9"/>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9"/>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9"/>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9"/>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9"/>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9"/>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9"/>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9"/>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9"/>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9"/>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9"/>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9"/>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9"/>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9"/>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9"/>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9"/>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9"/>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9"/>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9"/>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9"/>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9"/>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9"/>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9"/>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9"/>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9"/>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9"/>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9"/>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9"/>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9"/>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9"/>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9"/>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9"/>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9"/>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9"/>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9"/>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9"/>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9"/>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9"/>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9"/>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9"/>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9"/>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9"/>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9"/>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9"/>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9"/>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9"/>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9"/>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9"/>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9"/>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9"/>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9"/>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9"/>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9"/>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9"/>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9"/>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9"/>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9"/>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9"/>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9"/>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9"/>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9"/>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9"/>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9"/>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9"/>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9"/>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9"/>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9"/>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9"/>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9"/>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9"/>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9"/>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9"/>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9"/>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9"/>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9"/>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9"/>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9"/>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9"/>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9"/>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9"/>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9"/>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9"/>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9"/>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9"/>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9"/>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9"/>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9"/>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9"/>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9"/>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9"/>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9"/>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9"/>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9"/>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9"/>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9"/>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9"/>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9"/>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9"/>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9"/>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9"/>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9"/>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9"/>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9"/>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9"/>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2" name="Google Shape;3172;p79"/>
          <p:cNvGrpSpPr/>
          <p:nvPr/>
        </p:nvGrpSpPr>
        <p:grpSpPr>
          <a:xfrm>
            <a:off x="5834044" y="993055"/>
            <a:ext cx="2590840" cy="1380235"/>
            <a:chOff x="233350" y="949250"/>
            <a:chExt cx="7137300" cy="3802300"/>
          </a:xfrm>
        </p:grpSpPr>
        <p:sp>
          <p:nvSpPr>
            <p:cNvPr id="3173" name="Google Shape;3173;p79"/>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9"/>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9"/>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9"/>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9"/>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9"/>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9"/>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9"/>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9"/>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9"/>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9"/>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9"/>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9"/>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9"/>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9"/>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9"/>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9"/>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9"/>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9"/>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9"/>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9"/>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9"/>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9"/>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9"/>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9"/>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9"/>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9"/>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9"/>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9"/>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9"/>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9"/>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9"/>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9"/>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9"/>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9"/>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9"/>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9"/>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9"/>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9"/>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9"/>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9"/>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9"/>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9"/>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9"/>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9"/>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9"/>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9"/>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9"/>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9"/>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9"/>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9"/>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4" name="Google Shape;3224;p79"/>
          <p:cNvGrpSpPr/>
          <p:nvPr/>
        </p:nvGrpSpPr>
        <p:grpSpPr>
          <a:xfrm>
            <a:off x="7648473" y="3037828"/>
            <a:ext cx="104231" cy="320340"/>
            <a:chOff x="7564426" y="3224343"/>
            <a:chExt cx="119985" cy="368801"/>
          </a:xfrm>
        </p:grpSpPr>
        <p:sp>
          <p:nvSpPr>
            <p:cNvPr id="3225" name="Google Shape;3225;p79"/>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9"/>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7" name="Google Shape;3227;p79"/>
          <p:cNvGrpSpPr/>
          <p:nvPr/>
        </p:nvGrpSpPr>
        <p:grpSpPr>
          <a:xfrm>
            <a:off x="7347962" y="3031929"/>
            <a:ext cx="189489" cy="332132"/>
            <a:chOff x="8370831" y="3202002"/>
            <a:chExt cx="218129" cy="382376"/>
          </a:xfrm>
        </p:grpSpPr>
        <p:sp>
          <p:nvSpPr>
            <p:cNvPr id="3228" name="Google Shape;3228;p79"/>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9"/>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0" name="Google Shape;3230;p79"/>
          <p:cNvGrpSpPr/>
          <p:nvPr/>
        </p:nvGrpSpPr>
        <p:grpSpPr>
          <a:xfrm>
            <a:off x="8071351" y="3443061"/>
            <a:ext cx="309429" cy="267000"/>
            <a:chOff x="6742064" y="3750480"/>
            <a:chExt cx="399315" cy="344560"/>
          </a:xfrm>
        </p:grpSpPr>
        <p:sp>
          <p:nvSpPr>
            <p:cNvPr id="3231" name="Google Shape;3231;p79"/>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9"/>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3" name="Google Shape;3233;p79"/>
          <p:cNvGrpSpPr/>
          <p:nvPr/>
        </p:nvGrpSpPr>
        <p:grpSpPr>
          <a:xfrm>
            <a:off x="7610370" y="3794109"/>
            <a:ext cx="180437" cy="281608"/>
            <a:chOff x="7248525" y="3739696"/>
            <a:chExt cx="230531" cy="359790"/>
          </a:xfrm>
        </p:grpSpPr>
        <p:sp>
          <p:nvSpPr>
            <p:cNvPr id="3234" name="Google Shape;3234;p79"/>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9"/>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6" name="Google Shape;3236;p79"/>
          <p:cNvGrpSpPr/>
          <p:nvPr/>
        </p:nvGrpSpPr>
        <p:grpSpPr>
          <a:xfrm>
            <a:off x="7856289" y="3437333"/>
            <a:ext cx="162896" cy="278710"/>
            <a:chOff x="7601242" y="3729267"/>
            <a:chExt cx="222566" cy="380803"/>
          </a:xfrm>
        </p:grpSpPr>
        <p:sp>
          <p:nvSpPr>
            <p:cNvPr id="3237" name="Google Shape;3237;p79"/>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9"/>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9" name="Google Shape;3239;p79"/>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0" name="Google Shape;3240;p79"/>
          <p:cNvGrpSpPr/>
          <p:nvPr/>
        </p:nvGrpSpPr>
        <p:grpSpPr>
          <a:xfrm>
            <a:off x="7345935" y="3438473"/>
            <a:ext cx="193543" cy="275990"/>
            <a:chOff x="8304647" y="3738687"/>
            <a:chExt cx="225076" cy="320956"/>
          </a:xfrm>
        </p:grpSpPr>
        <p:sp>
          <p:nvSpPr>
            <p:cNvPr id="3241" name="Google Shape;3241;p79"/>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9"/>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9"/>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4" name="Google Shape;3244;p79"/>
          <p:cNvGrpSpPr/>
          <p:nvPr/>
        </p:nvGrpSpPr>
        <p:grpSpPr>
          <a:xfrm>
            <a:off x="7618427" y="3438473"/>
            <a:ext cx="178492" cy="275990"/>
            <a:chOff x="8615101" y="3738687"/>
            <a:chExt cx="207573" cy="320956"/>
          </a:xfrm>
        </p:grpSpPr>
        <p:sp>
          <p:nvSpPr>
            <p:cNvPr id="3245" name="Google Shape;3245;p79"/>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9"/>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9"/>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8" name="Google Shape;3248;p79"/>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9" name="Google Shape;3249;p79"/>
          <p:cNvGrpSpPr/>
          <p:nvPr/>
        </p:nvGrpSpPr>
        <p:grpSpPr>
          <a:xfrm>
            <a:off x="6013132" y="3559961"/>
            <a:ext cx="557671" cy="511283"/>
            <a:chOff x="6015419" y="3716859"/>
            <a:chExt cx="557671" cy="511283"/>
          </a:xfrm>
        </p:grpSpPr>
        <p:sp>
          <p:nvSpPr>
            <p:cNvPr id="3250" name="Google Shape;3250;p79"/>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1" name="Google Shape;3251;p79"/>
            <p:cNvGrpSpPr/>
            <p:nvPr/>
          </p:nvGrpSpPr>
          <p:grpSpPr>
            <a:xfrm>
              <a:off x="6036094" y="3716980"/>
              <a:ext cx="529860" cy="510468"/>
              <a:chOff x="6036094" y="3716980"/>
              <a:chExt cx="529860" cy="510468"/>
            </a:xfrm>
          </p:grpSpPr>
          <p:sp>
            <p:nvSpPr>
              <p:cNvPr id="3252" name="Google Shape;3252;p79"/>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9"/>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9"/>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9"/>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9"/>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9"/>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9"/>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9"/>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9"/>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9"/>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62" name="Google Shape;3262;p79"/>
          <p:cNvGrpSpPr/>
          <p:nvPr/>
        </p:nvGrpSpPr>
        <p:grpSpPr>
          <a:xfrm>
            <a:off x="6642017" y="2916730"/>
            <a:ext cx="576302" cy="511871"/>
            <a:chOff x="6644304" y="3073628"/>
            <a:chExt cx="576302" cy="511871"/>
          </a:xfrm>
        </p:grpSpPr>
        <p:sp>
          <p:nvSpPr>
            <p:cNvPr id="3263" name="Google Shape;3263;p79"/>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4" name="Google Shape;3264;p79"/>
            <p:cNvGrpSpPr/>
            <p:nvPr/>
          </p:nvGrpSpPr>
          <p:grpSpPr>
            <a:xfrm>
              <a:off x="6712169" y="3085440"/>
              <a:ext cx="481622" cy="494913"/>
              <a:chOff x="6712169" y="3085440"/>
              <a:chExt cx="481622" cy="494913"/>
            </a:xfrm>
          </p:grpSpPr>
          <p:sp>
            <p:nvSpPr>
              <p:cNvPr id="3265" name="Google Shape;3265;p79"/>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9"/>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9"/>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9"/>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9"/>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0" name="Google Shape;3270;p79"/>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9"/>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9"/>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3" name="Google Shape;3273;p79"/>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4" name="Google Shape;3274;p79"/>
          <p:cNvGrpSpPr/>
          <p:nvPr/>
        </p:nvGrpSpPr>
        <p:grpSpPr>
          <a:xfrm>
            <a:off x="6649868" y="3559725"/>
            <a:ext cx="560631" cy="511352"/>
            <a:chOff x="6652154" y="3716623"/>
            <a:chExt cx="560631" cy="511352"/>
          </a:xfrm>
        </p:grpSpPr>
        <p:sp>
          <p:nvSpPr>
            <p:cNvPr id="3275" name="Google Shape;3275;p79"/>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6" name="Google Shape;3276;p79"/>
            <p:cNvGrpSpPr/>
            <p:nvPr/>
          </p:nvGrpSpPr>
          <p:grpSpPr>
            <a:xfrm>
              <a:off x="6669657" y="3716715"/>
              <a:ext cx="466779" cy="464290"/>
              <a:chOff x="6669657" y="3716715"/>
              <a:chExt cx="466779" cy="464290"/>
            </a:xfrm>
          </p:grpSpPr>
          <p:sp>
            <p:nvSpPr>
              <p:cNvPr id="3277" name="Google Shape;3277;p79"/>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9"/>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9"/>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9"/>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9"/>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9"/>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9"/>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9"/>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9"/>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9"/>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9"/>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9"/>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9"/>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90" name="Google Shape;3290;p79"/>
          <p:cNvGrpSpPr/>
          <p:nvPr/>
        </p:nvGrpSpPr>
        <p:grpSpPr>
          <a:xfrm>
            <a:off x="7843959" y="3841134"/>
            <a:ext cx="187557" cy="187557"/>
            <a:chOff x="8565775" y="671075"/>
            <a:chExt cx="441000" cy="441000"/>
          </a:xfrm>
        </p:grpSpPr>
        <p:sp>
          <p:nvSpPr>
            <p:cNvPr id="3291" name="Google Shape;3291;p79"/>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9"/>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3" name="Google Shape;3293;p79"/>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9"/>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5" name="Google Shape;3295;p79"/>
          <p:cNvGrpSpPr/>
          <p:nvPr/>
        </p:nvGrpSpPr>
        <p:grpSpPr>
          <a:xfrm>
            <a:off x="5997814" y="2919352"/>
            <a:ext cx="587871" cy="512373"/>
            <a:chOff x="6000100" y="3076250"/>
            <a:chExt cx="587871" cy="512373"/>
          </a:xfrm>
        </p:grpSpPr>
        <p:sp>
          <p:nvSpPr>
            <p:cNvPr id="3296" name="Google Shape;3296;p79"/>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7" name="Google Shape;3297;p79"/>
            <p:cNvGrpSpPr/>
            <p:nvPr/>
          </p:nvGrpSpPr>
          <p:grpSpPr>
            <a:xfrm>
              <a:off x="6031360" y="3076713"/>
              <a:ext cx="539107" cy="480965"/>
              <a:chOff x="6031360" y="3076713"/>
              <a:chExt cx="539107" cy="480965"/>
            </a:xfrm>
          </p:grpSpPr>
          <p:sp>
            <p:nvSpPr>
              <p:cNvPr id="3298" name="Google Shape;3298;p79"/>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9"/>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9"/>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9"/>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9"/>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9"/>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9"/>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05" name="Google Shape;3305;p79"/>
          <p:cNvGrpSpPr/>
          <p:nvPr/>
        </p:nvGrpSpPr>
        <p:grpSpPr>
          <a:xfrm>
            <a:off x="3369305" y="938716"/>
            <a:ext cx="2310381" cy="1488888"/>
            <a:chOff x="229225" y="549050"/>
            <a:chExt cx="7161750" cy="4615275"/>
          </a:xfrm>
        </p:grpSpPr>
        <p:sp>
          <p:nvSpPr>
            <p:cNvPr id="3306" name="Google Shape;3306;p79"/>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9"/>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9"/>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9"/>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9"/>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9"/>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9"/>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9"/>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9"/>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9"/>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9"/>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9"/>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9"/>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9"/>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9"/>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9"/>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9"/>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9"/>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9"/>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9"/>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9"/>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9"/>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9"/>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9"/>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9"/>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9"/>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9"/>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9"/>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9"/>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9"/>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9"/>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9"/>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9"/>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9"/>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9"/>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9"/>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9"/>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9"/>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9"/>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9"/>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9"/>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9"/>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9"/>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9"/>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9"/>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9"/>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9"/>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9"/>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9"/>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9"/>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9"/>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9"/>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9"/>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9"/>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9"/>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9"/>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9"/>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9"/>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9"/>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9"/>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9"/>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9"/>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9"/>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9"/>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9"/>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9"/>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9"/>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9"/>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9"/>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9"/>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9"/>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9"/>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9"/>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9"/>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9"/>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9"/>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9"/>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9"/>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9"/>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9"/>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9"/>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9"/>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9"/>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9"/>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9"/>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9"/>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9"/>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9"/>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9"/>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9"/>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9"/>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9"/>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9"/>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9"/>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9"/>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9"/>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9"/>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9"/>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9"/>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9"/>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9"/>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9"/>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9"/>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9"/>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9"/>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9"/>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9"/>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9"/>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9"/>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9"/>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9"/>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9"/>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9"/>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9"/>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9"/>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9"/>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9"/>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3" name="Google Shape;3423;p79"/>
          <p:cNvGrpSpPr/>
          <p:nvPr/>
        </p:nvGrpSpPr>
        <p:grpSpPr>
          <a:xfrm>
            <a:off x="3514723" y="2830563"/>
            <a:ext cx="2310282" cy="1374222"/>
            <a:chOff x="238125" y="732525"/>
            <a:chExt cx="7130500" cy="4241425"/>
          </a:xfrm>
        </p:grpSpPr>
        <p:sp>
          <p:nvSpPr>
            <p:cNvPr id="3424" name="Google Shape;3424;p79"/>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9"/>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9"/>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9"/>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9"/>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9"/>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9"/>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9"/>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9"/>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9"/>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9"/>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9"/>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9"/>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9"/>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9"/>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9"/>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9"/>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9"/>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9"/>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9"/>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9"/>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9"/>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9"/>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9"/>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9"/>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9"/>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9"/>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9"/>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9"/>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9"/>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9"/>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9"/>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9"/>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9"/>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9"/>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9"/>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9"/>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9"/>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9"/>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9"/>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9"/>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9"/>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9"/>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9"/>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9"/>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9"/>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9"/>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9"/>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9"/>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9"/>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9"/>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9"/>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9"/>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9"/>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9"/>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9"/>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9"/>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9"/>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9"/>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9"/>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9"/>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9"/>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9"/>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9"/>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9"/>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9"/>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9"/>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9"/>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9"/>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9"/>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9"/>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9"/>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9"/>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9"/>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9"/>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9"/>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9"/>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9"/>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9"/>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9"/>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9"/>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9"/>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9"/>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9"/>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9"/>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9"/>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9"/>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9"/>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9"/>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9"/>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9"/>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9"/>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9"/>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9"/>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9"/>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9"/>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9"/>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9"/>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9"/>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9"/>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9"/>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9"/>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9"/>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9"/>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9"/>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9"/>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9"/>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9"/>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9"/>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9"/>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9"/>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9"/>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9"/>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9"/>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41"/>
        <p:cNvGrpSpPr/>
        <p:nvPr/>
      </p:nvGrpSpPr>
      <p:grpSpPr>
        <a:xfrm>
          <a:off x="0" y="0"/>
          <a:ext cx="0" cy="0"/>
          <a:chOff x="0" y="0"/>
          <a:chExt cx="0" cy="0"/>
        </a:xfrm>
      </p:grpSpPr>
      <p:grpSp>
        <p:nvGrpSpPr>
          <p:cNvPr id="3542" name="Google Shape;3542;p80"/>
          <p:cNvGrpSpPr/>
          <p:nvPr/>
        </p:nvGrpSpPr>
        <p:grpSpPr>
          <a:xfrm>
            <a:off x="725414" y="969763"/>
            <a:ext cx="2507799" cy="206239"/>
            <a:chOff x="106648" y="895722"/>
            <a:chExt cx="4481413" cy="374300"/>
          </a:xfrm>
        </p:grpSpPr>
        <p:grpSp>
          <p:nvGrpSpPr>
            <p:cNvPr id="3543" name="Google Shape;3543;p80"/>
            <p:cNvGrpSpPr/>
            <p:nvPr/>
          </p:nvGrpSpPr>
          <p:grpSpPr>
            <a:xfrm>
              <a:off x="2233276" y="895722"/>
              <a:ext cx="1082667" cy="223591"/>
              <a:chOff x="4808316" y="2800065"/>
              <a:chExt cx="1999386" cy="412910"/>
            </a:xfrm>
          </p:grpSpPr>
          <p:sp>
            <p:nvSpPr>
              <p:cNvPr id="3544" name="Google Shape;3544;p80"/>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5" name="Google Shape;3545;p80"/>
              <p:cNvGrpSpPr/>
              <p:nvPr/>
            </p:nvGrpSpPr>
            <p:grpSpPr>
              <a:xfrm>
                <a:off x="4808316" y="2800065"/>
                <a:ext cx="92400" cy="411825"/>
                <a:chOff x="845575" y="2563700"/>
                <a:chExt cx="92400" cy="411825"/>
              </a:xfrm>
            </p:grpSpPr>
            <p:cxnSp>
              <p:nvCxnSpPr>
                <p:cNvPr id="3546" name="Google Shape;3546;p8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47" name="Google Shape;3547;p8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48" name="Google Shape;3548;p80"/>
            <p:cNvGrpSpPr/>
            <p:nvPr/>
          </p:nvGrpSpPr>
          <p:grpSpPr>
            <a:xfrm>
              <a:off x="106648" y="895722"/>
              <a:ext cx="1088401" cy="223591"/>
              <a:chOff x="881025" y="2800065"/>
              <a:chExt cx="2009975" cy="412910"/>
            </a:xfrm>
          </p:grpSpPr>
          <p:sp>
            <p:nvSpPr>
              <p:cNvPr id="3549" name="Google Shape;3549;p80"/>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0" name="Google Shape;3550;p80"/>
              <p:cNvGrpSpPr/>
              <p:nvPr/>
            </p:nvGrpSpPr>
            <p:grpSpPr>
              <a:xfrm>
                <a:off x="881025" y="2800065"/>
                <a:ext cx="92400" cy="411825"/>
                <a:chOff x="845575" y="2563700"/>
                <a:chExt cx="92400" cy="411825"/>
              </a:xfrm>
            </p:grpSpPr>
            <p:cxnSp>
              <p:nvCxnSpPr>
                <p:cNvPr id="3551" name="Google Shape;3551;p8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52" name="Google Shape;3552;p8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53" name="Google Shape;3553;p80"/>
            <p:cNvGrpSpPr/>
            <p:nvPr/>
          </p:nvGrpSpPr>
          <p:grpSpPr>
            <a:xfrm>
              <a:off x="1172346" y="1047018"/>
              <a:ext cx="1083151" cy="223003"/>
              <a:chOff x="2849073" y="3079467"/>
              <a:chExt cx="2000279" cy="411825"/>
            </a:xfrm>
          </p:grpSpPr>
          <p:sp>
            <p:nvSpPr>
              <p:cNvPr id="3554" name="Google Shape;3554;p80"/>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5" name="Google Shape;3555;p80"/>
              <p:cNvGrpSpPr/>
              <p:nvPr/>
            </p:nvGrpSpPr>
            <p:grpSpPr>
              <a:xfrm rot="10800000">
                <a:off x="2849073" y="3079467"/>
                <a:ext cx="92400" cy="411825"/>
                <a:chOff x="2070100" y="2563700"/>
                <a:chExt cx="92400" cy="411825"/>
              </a:xfrm>
            </p:grpSpPr>
            <p:cxnSp>
              <p:nvCxnSpPr>
                <p:cNvPr id="3556" name="Google Shape;3556;p8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57" name="Google Shape;3557;p8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58" name="Google Shape;3558;p80"/>
            <p:cNvGrpSpPr/>
            <p:nvPr/>
          </p:nvGrpSpPr>
          <p:grpSpPr>
            <a:xfrm>
              <a:off x="3290132" y="1047018"/>
              <a:ext cx="1297929" cy="223003"/>
              <a:chOff x="6760035" y="3079467"/>
              <a:chExt cx="2396914" cy="411825"/>
            </a:xfrm>
          </p:grpSpPr>
          <p:sp>
            <p:nvSpPr>
              <p:cNvPr id="3559" name="Google Shape;3559;p80"/>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0" name="Google Shape;3560;p80"/>
              <p:cNvGrpSpPr/>
              <p:nvPr/>
            </p:nvGrpSpPr>
            <p:grpSpPr>
              <a:xfrm rot="10800000">
                <a:off x="6760035" y="3079467"/>
                <a:ext cx="92400" cy="411825"/>
                <a:chOff x="2070100" y="2563700"/>
                <a:chExt cx="92400" cy="411825"/>
              </a:xfrm>
            </p:grpSpPr>
            <p:cxnSp>
              <p:nvCxnSpPr>
                <p:cNvPr id="3561" name="Google Shape;3561;p8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62" name="Google Shape;3562;p8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63" name="Google Shape;3563;p80"/>
          <p:cNvGrpSpPr/>
          <p:nvPr/>
        </p:nvGrpSpPr>
        <p:grpSpPr>
          <a:xfrm>
            <a:off x="2143176" y="3369134"/>
            <a:ext cx="1086701" cy="799429"/>
            <a:chOff x="2183288" y="3555572"/>
            <a:chExt cx="1136241" cy="835873"/>
          </a:xfrm>
        </p:grpSpPr>
        <p:sp>
          <p:nvSpPr>
            <p:cNvPr id="3564" name="Google Shape;3564;p80"/>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5" name="Google Shape;3565;p80"/>
            <p:cNvGrpSpPr/>
            <p:nvPr/>
          </p:nvGrpSpPr>
          <p:grpSpPr>
            <a:xfrm>
              <a:off x="2205895" y="3637269"/>
              <a:ext cx="1089848" cy="724993"/>
              <a:chOff x="2205895" y="3637269"/>
              <a:chExt cx="1089848" cy="724993"/>
            </a:xfrm>
          </p:grpSpPr>
          <p:sp>
            <p:nvSpPr>
              <p:cNvPr id="3566" name="Google Shape;3566;p80"/>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80"/>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80"/>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80"/>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80"/>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80"/>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2" name="Google Shape;3572;p80"/>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73" name="Google Shape;3573;p80"/>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574" name="Google Shape;3574;p80"/>
            <p:cNvGrpSpPr/>
            <p:nvPr/>
          </p:nvGrpSpPr>
          <p:grpSpPr>
            <a:xfrm>
              <a:off x="3173850" y="3779426"/>
              <a:ext cx="145679" cy="70048"/>
              <a:chOff x="3173850" y="3779426"/>
              <a:chExt cx="145679" cy="70048"/>
            </a:xfrm>
          </p:grpSpPr>
          <p:cxnSp>
            <p:nvCxnSpPr>
              <p:cNvPr id="3575" name="Google Shape;3575;p80"/>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576" name="Google Shape;3576;p80"/>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7" name="Google Shape;3577;p80"/>
            <p:cNvGrpSpPr/>
            <p:nvPr/>
          </p:nvGrpSpPr>
          <p:grpSpPr>
            <a:xfrm>
              <a:off x="2183288" y="4139483"/>
              <a:ext cx="145133" cy="70048"/>
              <a:chOff x="2183288" y="4139483"/>
              <a:chExt cx="145133" cy="70048"/>
            </a:xfrm>
          </p:grpSpPr>
          <p:cxnSp>
            <p:nvCxnSpPr>
              <p:cNvPr id="3578" name="Google Shape;3578;p80"/>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579" name="Google Shape;3579;p80"/>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0" name="Google Shape;3580;p80"/>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81" name="Google Shape;3581;p80"/>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582" name="Google Shape;3582;p80"/>
            <p:cNvGrpSpPr/>
            <p:nvPr/>
          </p:nvGrpSpPr>
          <p:grpSpPr>
            <a:xfrm>
              <a:off x="2943836" y="4268886"/>
              <a:ext cx="60717" cy="122559"/>
              <a:chOff x="2943836" y="4268886"/>
              <a:chExt cx="60717" cy="122559"/>
            </a:xfrm>
          </p:grpSpPr>
          <p:sp>
            <p:nvSpPr>
              <p:cNvPr id="3583" name="Google Shape;3583;p80"/>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84" name="Google Shape;3584;p80"/>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585" name="Google Shape;3585;p80"/>
          <p:cNvGrpSpPr/>
          <p:nvPr/>
        </p:nvGrpSpPr>
        <p:grpSpPr>
          <a:xfrm>
            <a:off x="3406121" y="1290134"/>
            <a:ext cx="1675870" cy="758251"/>
            <a:chOff x="3530532" y="1496185"/>
            <a:chExt cx="1562000" cy="706730"/>
          </a:xfrm>
        </p:grpSpPr>
        <p:cxnSp>
          <p:nvCxnSpPr>
            <p:cNvPr id="3586" name="Google Shape;3586;p80"/>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587" name="Google Shape;3587;p80"/>
            <p:cNvGrpSpPr/>
            <p:nvPr/>
          </p:nvGrpSpPr>
          <p:grpSpPr>
            <a:xfrm>
              <a:off x="3530532" y="1496185"/>
              <a:ext cx="323430" cy="463587"/>
              <a:chOff x="3530532" y="1496185"/>
              <a:chExt cx="323430" cy="463587"/>
            </a:xfrm>
          </p:grpSpPr>
          <p:grpSp>
            <p:nvGrpSpPr>
              <p:cNvPr id="3588" name="Google Shape;3588;p80"/>
              <p:cNvGrpSpPr/>
              <p:nvPr/>
            </p:nvGrpSpPr>
            <p:grpSpPr>
              <a:xfrm>
                <a:off x="3567462" y="1496185"/>
                <a:ext cx="286500" cy="361376"/>
                <a:chOff x="3567462" y="1496185"/>
                <a:chExt cx="286500" cy="361376"/>
              </a:xfrm>
            </p:grpSpPr>
            <p:cxnSp>
              <p:nvCxnSpPr>
                <p:cNvPr id="3589" name="Google Shape;3589;p80"/>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590" name="Google Shape;3590;p80"/>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1" name="Google Shape;3591;p80"/>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2" name="Google Shape;3592;p80"/>
            <p:cNvGrpSpPr/>
            <p:nvPr/>
          </p:nvGrpSpPr>
          <p:grpSpPr>
            <a:xfrm>
              <a:off x="3891569" y="1779209"/>
              <a:ext cx="323945" cy="423706"/>
              <a:chOff x="3891569" y="1779209"/>
              <a:chExt cx="323945" cy="423706"/>
            </a:xfrm>
          </p:grpSpPr>
          <p:grpSp>
            <p:nvGrpSpPr>
              <p:cNvPr id="3593" name="Google Shape;3593;p80"/>
              <p:cNvGrpSpPr/>
              <p:nvPr/>
            </p:nvGrpSpPr>
            <p:grpSpPr>
              <a:xfrm>
                <a:off x="3929014" y="1881638"/>
                <a:ext cx="286500" cy="321278"/>
                <a:chOff x="3929014" y="1881638"/>
                <a:chExt cx="286500" cy="321278"/>
              </a:xfrm>
            </p:grpSpPr>
            <p:cxnSp>
              <p:nvCxnSpPr>
                <p:cNvPr id="3594" name="Google Shape;3594;p80"/>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595" name="Google Shape;3595;p80"/>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6" name="Google Shape;3596;p80"/>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7" name="Google Shape;3597;p80"/>
            <p:cNvGrpSpPr/>
            <p:nvPr/>
          </p:nvGrpSpPr>
          <p:grpSpPr>
            <a:xfrm>
              <a:off x="4252606" y="1496185"/>
              <a:ext cx="324721" cy="463587"/>
              <a:chOff x="4252606" y="1496185"/>
              <a:chExt cx="324721" cy="463587"/>
            </a:xfrm>
          </p:grpSpPr>
          <p:grpSp>
            <p:nvGrpSpPr>
              <p:cNvPr id="3598" name="Google Shape;3598;p80"/>
              <p:cNvGrpSpPr/>
              <p:nvPr/>
            </p:nvGrpSpPr>
            <p:grpSpPr>
              <a:xfrm>
                <a:off x="4290828" y="1496185"/>
                <a:ext cx="286500" cy="361376"/>
                <a:chOff x="4290828" y="1496185"/>
                <a:chExt cx="286500" cy="361376"/>
              </a:xfrm>
            </p:grpSpPr>
            <p:cxnSp>
              <p:nvCxnSpPr>
                <p:cNvPr id="3599" name="Google Shape;3599;p80"/>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600" name="Google Shape;3600;p80"/>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1" name="Google Shape;3601;p80"/>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2" name="Google Shape;3602;p80"/>
            <p:cNvGrpSpPr/>
            <p:nvPr/>
          </p:nvGrpSpPr>
          <p:grpSpPr>
            <a:xfrm>
              <a:off x="4613643" y="1763716"/>
              <a:ext cx="325308" cy="439200"/>
              <a:chOff x="4613643" y="1763716"/>
              <a:chExt cx="325308" cy="439200"/>
            </a:xfrm>
          </p:grpSpPr>
          <p:grpSp>
            <p:nvGrpSpPr>
              <p:cNvPr id="3603" name="Google Shape;3603;p80"/>
              <p:cNvGrpSpPr/>
              <p:nvPr/>
            </p:nvGrpSpPr>
            <p:grpSpPr>
              <a:xfrm>
                <a:off x="4652451" y="1879538"/>
                <a:ext cx="286500" cy="323378"/>
                <a:chOff x="4652451" y="1879538"/>
                <a:chExt cx="286500" cy="323378"/>
              </a:xfrm>
            </p:grpSpPr>
            <p:cxnSp>
              <p:nvCxnSpPr>
                <p:cNvPr id="3604" name="Google Shape;3604;p80"/>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605" name="Google Shape;3605;p80"/>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6" name="Google Shape;3606;p80"/>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07" name="Google Shape;3607;p80"/>
          <p:cNvGrpSpPr/>
          <p:nvPr/>
        </p:nvGrpSpPr>
        <p:grpSpPr>
          <a:xfrm>
            <a:off x="3417981" y="2143759"/>
            <a:ext cx="1652173" cy="391517"/>
            <a:chOff x="3512551" y="2358270"/>
            <a:chExt cx="1597383" cy="378533"/>
          </a:xfrm>
        </p:grpSpPr>
        <p:cxnSp>
          <p:nvCxnSpPr>
            <p:cNvPr id="3608" name="Google Shape;3608;p80"/>
            <p:cNvCxnSpPr>
              <a:stCxn id="3609" idx="6"/>
              <a:endCxn id="3610"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611" name="Google Shape;3611;p80"/>
            <p:cNvGrpSpPr/>
            <p:nvPr/>
          </p:nvGrpSpPr>
          <p:grpSpPr>
            <a:xfrm>
              <a:off x="3512551" y="2358270"/>
              <a:ext cx="225647" cy="307714"/>
              <a:chOff x="2182679" y="2004714"/>
              <a:chExt cx="792300" cy="1080458"/>
            </a:xfrm>
          </p:grpSpPr>
          <p:cxnSp>
            <p:nvCxnSpPr>
              <p:cNvPr id="3612" name="Google Shape;3612;p80"/>
              <p:cNvCxnSpPr>
                <a:stCxn id="3613"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609" name="Google Shape;3609;p80"/>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80"/>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4" name="Google Shape;3614;p80"/>
            <p:cNvGrpSpPr/>
            <p:nvPr/>
          </p:nvGrpSpPr>
          <p:grpSpPr>
            <a:xfrm>
              <a:off x="3969644" y="2440153"/>
              <a:ext cx="225853" cy="296651"/>
              <a:chOff x="3775710" y="1729289"/>
              <a:chExt cx="136500" cy="179289"/>
            </a:xfrm>
          </p:grpSpPr>
          <p:cxnSp>
            <p:nvCxnSpPr>
              <p:cNvPr id="3615" name="Google Shape;3615;p80"/>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616" name="Google Shape;3616;p80"/>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80"/>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8" name="Google Shape;3618;p80"/>
            <p:cNvGrpSpPr/>
            <p:nvPr/>
          </p:nvGrpSpPr>
          <p:grpSpPr>
            <a:xfrm>
              <a:off x="4427051" y="2358270"/>
              <a:ext cx="225647" cy="307714"/>
              <a:chOff x="5393704" y="2004714"/>
              <a:chExt cx="792300" cy="1080458"/>
            </a:xfrm>
          </p:grpSpPr>
          <p:cxnSp>
            <p:nvCxnSpPr>
              <p:cNvPr id="3619" name="Google Shape;3619;p80"/>
              <p:cNvCxnSpPr>
                <a:stCxn id="3620"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621" name="Google Shape;3621;p80"/>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80"/>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2" name="Google Shape;3622;p80"/>
            <p:cNvGrpSpPr/>
            <p:nvPr/>
          </p:nvGrpSpPr>
          <p:grpSpPr>
            <a:xfrm>
              <a:off x="4884287" y="2440252"/>
              <a:ext cx="225647" cy="296532"/>
              <a:chOff x="6999166" y="2292572"/>
              <a:chExt cx="792300" cy="1041192"/>
            </a:xfrm>
          </p:grpSpPr>
          <p:cxnSp>
            <p:nvCxnSpPr>
              <p:cNvPr id="3623" name="Google Shape;3623;p80"/>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610" name="Google Shape;3610;p80"/>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80"/>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5" name="Google Shape;3625;p80"/>
          <p:cNvGrpSpPr/>
          <p:nvPr/>
        </p:nvGrpSpPr>
        <p:grpSpPr>
          <a:xfrm>
            <a:off x="6838789" y="979959"/>
            <a:ext cx="1581844" cy="732818"/>
            <a:chOff x="634175" y="2986275"/>
            <a:chExt cx="3147949" cy="1458344"/>
          </a:xfrm>
        </p:grpSpPr>
        <p:cxnSp>
          <p:nvCxnSpPr>
            <p:cNvPr id="3626" name="Google Shape;3626;p80"/>
            <p:cNvCxnSpPr>
              <a:stCxn id="3627" idx="4"/>
              <a:endCxn id="3628"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629" name="Google Shape;3629;p80"/>
            <p:cNvCxnSpPr>
              <a:stCxn id="3628" idx="0"/>
              <a:endCxn id="3630"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631" name="Google Shape;3631;p80"/>
            <p:cNvCxnSpPr>
              <a:stCxn id="3630" idx="4"/>
              <a:endCxn id="3632"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633" name="Google Shape;3633;p80"/>
            <p:cNvCxnSpPr>
              <a:stCxn id="3632" idx="0"/>
              <a:endCxn id="3634"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634" name="Google Shape;3634;p80"/>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30" name="Google Shape;3630;p80"/>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27" name="Google Shape;3627;p80"/>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32" name="Google Shape;3632;p80"/>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28" name="Google Shape;3628;p80"/>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635" name="Google Shape;3635;p80"/>
          <p:cNvGrpSpPr/>
          <p:nvPr/>
        </p:nvGrpSpPr>
        <p:grpSpPr>
          <a:xfrm>
            <a:off x="3406504" y="2674269"/>
            <a:ext cx="1675128" cy="313674"/>
            <a:chOff x="998425" y="1182125"/>
            <a:chExt cx="1065400" cy="199500"/>
          </a:xfrm>
        </p:grpSpPr>
        <p:sp>
          <p:nvSpPr>
            <p:cNvPr id="3636" name="Google Shape;3636;p80"/>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80"/>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80"/>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80"/>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80"/>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1" name="Google Shape;3641;p80"/>
          <p:cNvGrpSpPr/>
          <p:nvPr/>
        </p:nvGrpSpPr>
        <p:grpSpPr>
          <a:xfrm>
            <a:off x="3406503" y="3630235"/>
            <a:ext cx="1675129" cy="525345"/>
            <a:chOff x="5194708" y="3484366"/>
            <a:chExt cx="3148148" cy="987304"/>
          </a:xfrm>
        </p:grpSpPr>
        <p:grpSp>
          <p:nvGrpSpPr>
            <p:cNvPr id="3642" name="Google Shape;3642;p80"/>
            <p:cNvGrpSpPr/>
            <p:nvPr/>
          </p:nvGrpSpPr>
          <p:grpSpPr>
            <a:xfrm>
              <a:off x="7531521" y="3484366"/>
              <a:ext cx="811335" cy="987304"/>
              <a:chOff x="3379425" y="1617275"/>
              <a:chExt cx="1090650" cy="1327200"/>
            </a:xfrm>
          </p:grpSpPr>
          <p:sp>
            <p:nvSpPr>
              <p:cNvPr id="3643" name="Google Shape;3643;p80"/>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80"/>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80"/>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6" name="Google Shape;3646;p80"/>
            <p:cNvGrpSpPr/>
            <p:nvPr/>
          </p:nvGrpSpPr>
          <p:grpSpPr>
            <a:xfrm>
              <a:off x="6752546" y="3484366"/>
              <a:ext cx="811428" cy="987304"/>
              <a:chOff x="2332275" y="1617275"/>
              <a:chExt cx="1090775" cy="1327200"/>
            </a:xfrm>
          </p:grpSpPr>
          <p:sp>
            <p:nvSpPr>
              <p:cNvPr id="3647" name="Google Shape;3647;p80"/>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80"/>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80"/>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0" name="Google Shape;3650;p80"/>
            <p:cNvGrpSpPr/>
            <p:nvPr/>
          </p:nvGrpSpPr>
          <p:grpSpPr>
            <a:xfrm>
              <a:off x="5973664" y="3484366"/>
              <a:ext cx="811335" cy="987304"/>
              <a:chOff x="1285250" y="1617275"/>
              <a:chExt cx="1090650" cy="1327200"/>
            </a:xfrm>
          </p:grpSpPr>
          <p:sp>
            <p:nvSpPr>
              <p:cNvPr id="3651" name="Google Shape;3651;p80"/>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80"/>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80"/>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4" name="Google Shape;3654;p80"/>
            <p:cNvGrpSpPr/>
            <p:nvPr/>
          </p:nvGrpSpPr>
          <p:grpSpPr>
            <a:xfrm>
              <a:off x="5194708" y="3484366"/>
              <a:ext cx="811409" cy="987304"/>
              <a:chOff x="238125" y="1617275"/>
              <a:chExt cx="1090750" cy="1327200"/>
            </a:xfrm>
          </p:grpSpPr>
          <p:sp>
            <p:nvSpPr>
              <p:cNvPr id="3655" name="Google Shape;3655;p80"/>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80"/>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80"/>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8" name="Google Shape;3658;p80"/>
          <p:cNvGrpSpPr/>
          <p:nvPr/>
        </p:nvGrpSpPr>
        <p:grpSpPr>
          <a:xfrm>
            <a:off x="6840188" y="2276124"/>
            <a:ext cx="1579046" cy="522230"/>
            <a:chOff x="6853641" y="2534077"/>
            <a:chExt cx="1515545" cy="501229"/>
          </a:xfrm>
        </p:grpSpPr>
        <p:grpSp>
          <p:nvGrpSpPr>
            <p:cNvPr id="3659" name="Google Shape;3659;p80"/>
            <p:cNvGrpSpPr/>
            <p:nvPr/>
          </p:nvGrpSpPr>
          <p:grpSpPr>
            <a:xfrm>
              <a:off x="6853641" y="2618923"/>
              <a:ext cx="1515545" cy="324556"/>
              <a:chOff x="6853641" y="2618923"/>
              <a:chExt cx="1515545" cy="324556"/>
            </a:xfrm>
          </p:grpSpPr>
          <p:sp>
            <p:nvSpPr>
              <p:cNvPr id="3660" name="Google Shape;3660;p80"/>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80"/>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80"/>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80"/>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80"/>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65" name="Google Shape;3665;p80"/>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80"/>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80"/>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80"/>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80"/>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0" name="Google Shape;3670;p80"/>
          <p:cNvGrpSpPr/>
          <p:nvPr/>
        </p:nvGrpSpPr>
        <p:grpSpPr>
          <a:xfrm>
            <a:off x="3435080" y="3151165"/>
            <a:ext cx="1617976" cy="346616"/>
            <a:chOff x="1808063" y="4294338"/>
            <a:chExt cx="3370782" cy="721817"/>
          </a:xfrm>
        </p:grpSpPr>
        <p:sp>
          <p:nvSpPr>
            <p:cNvPr id="3671" name="Google Shape;3671;p80"/>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80"/>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80"/>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80"/>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80"/>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80"/>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80"/>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80"/>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80"/>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80"/>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1" name="Google Shape;3681;p80"/>
          <p:cNvGrpSpPr/>
          <p:nvPr/>
        </p:nvGrpSpPr>
        <p:grpSpPr>
          <a:xfrm>
            <a:off x="5261076" y="3817915"/>
            <a:ext cx="1417067" cy="350605"/>
            <a:chOff x="4234950" y="2101012"/>
            <a:chExt cx="4219974" cy="1044090"/>
          </a:xfrm>
        </p:grpSpPr>
        <p:sp>
          <p:nvSpPr>
            <p:cNvPr id="3682" name="Google Shape;3682;p80"/>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80"/>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80"/>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80"/>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80"/>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80"/>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80"/>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80"/>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80"/>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80"/>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80"/>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80"/>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80"/>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80"/>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80"/>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80"/>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8" name="Google Shape;3698;p80"/>
          <p:cNvGrpSpPr/>
          <p:nvPr/>
        </p:nvGrpSpPr>
        <p:grpSpPr>
          <a:xfrm>
            <a:off x="6836548" y="1808672"/>
            <a:ext cx="1586327" cy="371557"/>
            <a:chOff x="1247650" y="2075423"/>
            <a:chExt cx="6648477" cy="1557238"/>
          </a:xfrm>
        </p:grpSpPr>
        <p:sp>
          <p:nvSpPr>
            <p:cNvPr id="3699" name="Google Shape;3699;p80"/>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80"/>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80"/>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80"/>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80"/>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80"/>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5" name="Google Shape;3705;p80"/>
          <p:cNvGrpSpPr/>
          <p:nvPr/>
        </p:nvGrpSpPr>
        <p:grpSpPr>
          <a:xfrm>
            <a:off x="5267818" y="961862"/>
            <a:ext cx="1415601" cy="1648533"/>
            <a:chOff x="1839112" y="2209163"/>
            <a:chExt cx="1918159" cy="2233784"/>
          </a:xfrm>
        </p:grpSpPr>
        <p:sp>
          <p:nvSpPr>
            <p:cNvPr id="3706" name="Google Shape;3706;p80"/>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80"/>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80"/>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09" name="Google Shape;3709;p80"/>
            <p:cNvCxnSpPr>
              <a:stCxn id="3706" idx="6"/>
              <a:endCxn id="3707"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710" name="Google Shape;3710;p80"/>
            <p:cNvCxnSpPr>
              <a:stCxn id="3707" idx="4"/>
              <a:endCxn id="3711"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712" name="Google Shape;3712;p80"/>
            <p:cNvCxnSpPr>
              <a:stCxn id="3711" idx="6"/>
              <a:endCxn id="3708"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713" name="Google Shape;3713;p80"/>
            <p:cNvCxnSpPr>
              <a:stCxn id="3708" idx="4"/>
              <a:endCxn id="3714"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711" name="Google Shape;3711;p80"/>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80"/>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80"/>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16" name="Google Shape;3716;p80"/>
            <p:cNvCxnSpPr>
              <a:endCxn id="3715"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717" name="Google Shape;3717;p80"/>
          <p:cNvGrpSpPr/>
          <p:nvPr/>
        </p:nvGrpSpPr>
        <p:grpSpPr>
          <a:xfrm>
            <a:off x="3425084" y="979946"/>
            <a:ext cx="1637968" cy="154942"/>
            <a:chOff x="238125" y="2506075"/>
            <a:chExt cx="7115411" cy="673075"/>
          </a:xfrm>
        </p:grpSpPr>
        <p:sp>
          <p:nvSpPr>
            <p:cNvPr id="3718" name="Google Shape;3718;p80"/>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80"/>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80"/>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80"/>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80"/>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3" name="Google Shape;3723;p80"/>
          <p:cNvGrpSpPr/>
          <p:nvPr/>
        </p:nvGrpSpPr>
        <p:grpSpPr>
          <a:xfrm>
            <a:off x="1965820" y="1294664"/>
            <a:ext cx="1262932" cy="785408"/>
            <a:chOff x="548861" y="389676"/>
            <a:chExt cx="3843371" cy="2390163"/>
          </a:xfrm>
        </p:grpSpPr>
        <p:cxnSp>
          <p:nvCxnSpPr>
            <p:cNvPr id="3724" name="Google Shape;3724;p80"/>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725" name="Google Shape;3725;p80"/>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726" name="Google Shape;3726;p80"/>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727" name="Google Shape;3727;p80"/>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728" name="Google Shape;3728;p80"/>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729" name="Google Shape;3729;p80"/>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30" name="Google Shape;3730;p80"/>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731" name="Google Shape;3731;p80"/>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80"/>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80"/>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80"/>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80"/>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80"/>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7" name="Google Shape;3737;p80"/>
          <p:cNvGrpSpPr/>
          <p:nvPr/>
        </p:nvGrpSpPr>
        <p:grpSpPr>
          <a:xfrm>
            <a:off x="753952" y="2401541"/>
            <a:ext cx="1412054" cy="633562"/>
            <a:chOff x="1187400" y="2529299"/>
            <a:chExt cx="6769193" cy="2241903"/>
          </a:xfrm>
        </p:grpSpPr>
        <p:sp>
          <p:nvSpPr>
            <p:cNvPr id="3738" name="Google Shape;3738;p80"/>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739" name="Google Shape;3739;p80"/>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40" name="Google Shape;3740;p80"/>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41" name="Google Shape;3741;p80"/>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42" name="Google Shape;3742;p80"/>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43" name="Google Shape;3743;p80"/>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44" name="Google Shape;3744;p80"/>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745" name="Google Shape;3745;p80"/>
            <p:cNvCxnSpPr>
              <a:stCxn id="3738" idx="2"/>
              <a:endCxn id="3739"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46" name="Google Shape;3746;p80"/>
            <p:cNvCxnSpPr>
              <a:stCxn id="3740" idx="0"/>
              <a:endCxn id="3738"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47" name="Google Shape;3747;p80"/>
            <p:cNvCxnSpPr>
              <a:stCxn id="3740" idx="2"/>
              <a:endCxn id="3742"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48" name="Google Shape;3748;p80"/>
            <p:cNvCxnSpPr>
              <a:stCxn id="3741" idx="0"/>
              <a:endCxn id="3740"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49" name="Google Shape;3749;p80"/>
            <p:cNvCxnSpPr>
              <a:stCxn id="3739" idx="2"/>
              <a:endCxn id="3744"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50" name="Google Shape;3750;p80"/>
            <p:cNvCxnSpPr>
              <a:stCxn id="3743" idx="0"/>
              <a:endCxn id="3739"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751" name="Google Shape;3751;p80"/>
          <p:cNvGrpSpPr/>
          <p:nvPr/>
        </p:nvGrpSpPr>
        <p:grpSpPr>
          <a:xfrm>
            <a:off x="6840198" y="2894250"/>
            <a:ext cx="1579035" cy="540873"/>
            <a:chOff x="6895650" y="3126697"/>
            <a:chExt cx="1436662" cy="492105"/>
          </a:xfrm>
        </p:grpSpPr>
        <p:sp>
          <p:nvSpPr>
            <p:cNvPr id="3752" name="Google Shape;3752;p80"/>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80"/>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80"/>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80"/>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80"/>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7" name="Google Shape;3757;p80"/>
            <p:cNvGrpSpPr/>
            <p:nvPr/>
          </p:nvGrpSpPr>
          <p:grpSpPr>
            <a:xfrm>
              <a:off x="6995957" y="3335810"/>
              <a:ext cx="1230393" cy="71754"/>
              <a:chOff x="6995957" y="3287964"/>
              <a:chExt cx="1230393" cy="71754"/>
            </a:xfrm>
          </p:grpSpPr>
          <p:sp>
            <p:nvSpPr>
              <p:cNvPr id="3758" name="Google Shape;3758;p80"/>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80"/>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80"/>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80"/>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80"/>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3" name="Google Shape;3763;p80"/>
          <p:cNvGrpSpPr/>
          <p:nvPr/>
        </p:nvGrpSpPr>
        <p:grpSpPr>
          <a:xfrm>
            <a:off x="6838780" y="3531013"/>
            <a:ext cx="1581862" cy="650625"/>
            <a:chOff x="6777990" y="3710194"/>
            <a:chExt cx="1646915" cy="677382"/>
          </a:xfrm>
        </p:grpSpPr>
        <p:grpSp>
          <p:nvGrpSpPr>
            <p:cNvPr id="3764" name="Google Shape;3764;p80"/>
            <p:cNvGrpSpPr/>
            <p:nvPr/>
          </p:nvGrpSpPr>
          <p:grpSpPr>
            <a:xfrm>
              <a:off x="6777990" y="3874492"/>
              <a:ext cx="411129" cy="513083"/>
              <a:chOff x="6777990" y="3874492"/>
              <a:chExt cx="411129" cy="513083"/>
            </a:xfrm>
          </p:grpSpPr>
          <p:cxnSp>
            <p:nvCxnSpPr>
              <p:cNvPr id="3765" name="Google Shape;3765;p80"/>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766" name="Google Shape;3766;p80"/>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7" name="Google Shape;3767;p80"/>
            <p:cNvGrpSpPr/>
            <p:nvPr/>
          </p:nvGrpSpPr>
          <p:grpSpPr>
            <a:xfrm>
              <a:off x="7188425" y="3710194"/>
              <a:ext cx="411123" cy="520535"/>
              <a:chOff x="7188425" y="3710194"/>
              <a:chExt cx="411123" cy="520535"/>
            </a:xfrm>
          </p:grpSpPr>
          <p:cxnSp>
            <p:nvCxnSpPr>
              <p:cNvPr id="3768" name="Google Shape;3768;p80"/>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769" name="Google Shape;3769;p80"/>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0" name="Google Shape;3770;p80"/>
            <p:cNvGrpSpPr/>
            <p:nvPr/>
          </p:nvGrpSpPr>
          <p:grpSpPr>
            <a:xfrm>
              <a:off x="7603341" y="3874492"/>
              <a:ext cx="411474" cy="513083"/>
              <a:chOff x="7603341" y="3874492"/>
              <a:chExt cx="411474" cy="513083"/>
            </a:xfrm>
          </p:grpSpPr>
          <p:cxnSp>
            <p:nvCxnSpPr>
              <p:cNvPr id="3771" name="Google Shape;3771;p80"/>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772" name="Google Shape;3772;p80"/>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3" name="Google Shape;3773;p80"/>
            <p:cNvGrpSpPr/>
            <p:nvPr/>
          </p:nvGrpSpPr>
          <p:grpSpPr>
            <a:xfrm>
              <a:off x="8013776" y="3722847"/>
              <a:ext cx="411129" cy="507881"/>
              <a:chOff x="8013776" y="3722847"/>
              <a:chExt cx="411129" cy="507881"/>
            </a:xfrm>
          </p:grpSpPr>
          <p:cxnSp>
            <p:nvCxnSpPr>
              <p:cNvPr id="3774" name="Google Shape;3774;p80"/>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775" name="Google Shape;3775;p80"/>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76" name="Google Shape;3776;p80"/>
          <p:cNvGrpSpPr/>
          <p:nvPr/>
        </p:nvGrpSpPr>
        <p:grpSpPr>
          <a:xfrm>
            <a:off x="5258295" y="2703853"/>
            <a:ext cx="1421889" cy="1020603"/>
            <a:chOff x="5190863" y="2824811"/>
            <a:chExt cx="1544860" cy="1108869"/>
          </a:xfrm>
        </p:grpSpPr>
        <p:grpSp>
          <p:nvGrpSpPr>
            <p:cNvPr id="3777" name="Google Shape;3777;p80"/>
            <p:cNvGrpSpPr/>
            <p:nvPr/>
          </p:nvGrpSpPr>
          <p:grpSpPr>
            <a:xfrm>
              <a:off x="5938695" y="3176919"/>
              <a:ext cx="685761" cy="404739"/>
              <a:chOff x="5938695" y="3176919"/>
              <a:chExt cx="685761" cy="404739"/>
            </a:xfrm>
          </p:grpSpPr>
          <p:grpSp>
            <p:nvGrpSpPr>
              <p:cNvPr id="3778" name="Google Shape;3778;p80"/>
              <p:cNvGrpSpPr/>
              <p:nvPr/>
            </p:nvGrpSpPr>
            <p:grpSpPr>
              <a:xfrm>
                <a:off x="5938695" y="3176919"/>
                <a:ext cx="685761" cy="404739"/>
                <a:chOff x="5938695" y="3176919"/>
                <a:chExt cx="685761" cy="404739"/>
              </a:xfrm>
            </p:grpSpPr>
            <p:sp>
              <p:nvSpPr>
                <p:cNvPr id="3779" name="Google Shape;3779;p80"/>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80"/>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1" name="Google Shape;3781;p80"/>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2" name="Google Shape;3782;p80"/>
            <p:cNvGrpSpPr/>
            <p:nvPr/>
          </p:nvGrpSpPr>
          <p:grpSpPr>
            <a:xfrm>
              <a:off x="5305233" y="3176835"/>
              <a:ext cx="685971" cy="404655"/>
              <a:chOff x="5305233" y="3176835"/>
              <a:chExt cx="685971" cy="404655"/>
            </a:xfrm>
          </p:grpSpPr>
          <p:grpSp>
            <p:nvGrpSpPr>
              <p:cNvPr id="3783" name="Google Shape;3783;p80"/>
              <p:cNvGrpSpPr/>
              <p:nvPr/>
            </p:nvGrpSpPr>
            <p:grpSpPr>
              <a:xfrm>
                <a:off x="5305233" y="3176835"/>
                <a:ext cx="685971" cy="404655"/>
                <a:chOff x="5305233" y="3176835"/>
                <a:chExt cx="685971" cy="404655"/>
              </a:xfrm>
            </p:grpSpPr>
            <p:sp>
              <p:nvSpPr>
                <p:cNvPr id="3784" name="Google Shape;3784;p80"/>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80"/>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6" name="Google Shape;3786;p80"/>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7" name="Google Shape;3787;p80"/>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8" name="Google Shape;3788;p80"/>
            <p:cNvGrpSpPr/>
            <p:nvPr/>
          </p:nvGrpSpPr>
          <p:grpSpPr>
            <a:xfrm>
              <a:off x="5657361" y="2824811"/>
              <a:ext cx="1078361" cy="404655"/>
              <a:chOff x="5657361" y="2824811"/>
              <a:chExt cx="1078361" cy="404655"/>
            </a:xfrm>
          </p:grpSpPr>
          <p:grpSp>
            <p:nvGrpSpPr>
              <p:cNvPr id="3789" name="Google Shape;3789;p80"/>
              <p:cNvGrpSpPr/>
              <p:nvPr/>
            </p:nvGrpSpPr>
            <p:grpSpPr>
              <a:xfrm>
                <a:off x="5657361" y="2824811"/>
                <a:ext cx="1078361" cy="404655"/>
                <a:chOff x="5657361" y="2824811"/>
                <a:chExt cx="1078361" cy="404655"/>
              </a:xfrm>
            </p:grpSpPr>
            <p:grpSp>
              <p:nvGrpSpPr>
                <p:cNvPr id="3790" name="Google Shape;3790;p80"/>
                <p:cNvGrpSpPr/>
                <p:nvPr/>
              </p:nvGrpSpPr>
              <p:grpSpPr>
                <a:xfrm>
                  <a:off x="5938485" y="2824811"/>
                  <a:ext cx="797237" cy="404655"/>
                  <a:chOff x="5938485" y="2824811"/>
                  <a:chExt cx="797237" cy="404655"/>
                </a:xfrm>
              </p:grpSpPr>
              <p:sp>
                <p:nvSpPr>
                  <p:cNvPr id="3791" name="Google Shape;3791;p80"/>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80"/>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3" name="Google Shape;3793;p80"/>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4" name="Google Shape;3794;p80"/>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5" name="Google Shape;3795;p80"/>
            <p:cNvGrpSpPr/>
            <p:nvPr/>
          </p:nvGrpSpPr>
          <p:grpSpPr>
            <a:xfrm>
              <a:off x="5190863" y="3528942"/>
              <a:ext cx="1078026" cy="404739"/>
              <a:chOff x="5190863" y="3528942"/>
              <a:chExt cx="1078026" cy="404739"/>
            </a:xfrm>
          </p:grpSpPr>
          <p:sp>
            <p:nvSpPr>
              <p:cNvPr id="3796" name="Google Shape;3796;p80"/>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7" name="Google Shape;3797;p80"/>
              <p:cNvGrpSpPr/>
              <p:nvPr/>
            </p:nvGrpSpPr>
            <p:grpSpPr>
              <a:xfrm>
                <a:off x="5190863" y="3528942"/>
                <a:ext cx="1078026" cy="404739"/>
                <a:chOff x="5190863" y="3528942"/>
                <a:chExt cx="1078026" cy="404739"/>
              </a:xfrm>
            </p:grpSpPr>
            <p:sp>
              <p:nvSpPr>
                <p:cNvPr id="3798" name="Google Shape;3798;p80"/>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80"/>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00" name="Google Shape;3800;p80"/>
          <p:cNvGrpSpPr/>
          <p:nvPr/>
        </p:nvGrpSpPr>
        <p:grpSpPr>
          <a:xfrm>
            <a:off x="724302" y="1268321"/>
            <a:ext cx="1086719" cy="879487"/>
            <a:chOff x="803162" y="1474292"/>
            <a:chExt cx="1086719" cy="879487"/>
          </a:xfrm>
        </p:grpSpPr>
        <p:grpSp>
          <p:nvGrpSpPr>
            <p:cNvPr id="3801" name="Google Shape;3801;p80"/>
            <p:cNvGrpSpPr/>
            <p:nvPr/>
          </p:nvGrpSpPr>
          <p:grpSpPr>
            <a:xfrm>
              <a:off x="803162" y="1625948"/>
              <a:ext cx="445856" cy="576579"/>
              <a:chOff x="803162" y="1625948"/>
              <a:chExt cx="445856" cy="576579"/>
            </a:xfrm>
          </p:grpSpPr>
          <p:sp>
            <p:nvSpPr>
              <p:cNvPr id="3802" name="Google Shape;3802;p80"/>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3" name="Google Shape;3803;p80"/>
              <p:cNvGrpSpPr/>
              <p:nvPr/>
            </p:nvGrpSpPr>
            <p:grpSpPr>
              <a:xfrm>
                <a:off x="1056023" y="1625948"/>
                <a:ext cx="192995" cy="576579"/>
                <a:chOff x="1056023" y="1625948"/>
                <a:chExt cx="192995" cy="576579"/>
              </a:xfrm>
            </p:grpSpPr>
            <p:sp>
              <p:nvSpPr>
                <p:cNvPr id="3804" name="Google Shape;3804;p80"/>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80"/>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80"/>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80"/>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80"/>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09" name="Google Shape;3809;p80"/>
            <p:cNvGrpSpPr/>
            <p:nvPr/>
          </p:nvGrpSpPr>
          <p:grpSpPr>
            <a:xfrm>
              <a:off x="1371406" y="1474292"/>
              <a:ext cx="518475" cy="879487"/>
              <a:chOff x="1398231" y="1474292"/>
              <a:chExt cx="518475" cy="879487"/>
            </a:xfrm>
          </p:grpSpPr>
          <p:grpSp>
            <p:nvGrpSpPr>
              <p:cNvPr id="3810" name="Google Shape;3810;p80"/>
              <p:cNvGrpSpPr/>
              <p:nvPr/>
            </p:nvGrpSpPr>
            <p:grpSpPr>
              <a:xfrm>
                <a:off x="1398231" y="1474292"/>
                <a:ext cx="518475" cy="341643"/>
                <a:chOff x="1398231" y="1474292"/>
                <a:chExt cx="518475" cy="341643"/>
              </a:xfrm>
            </p:grpSpPr>
            <p:sp>
              <p:nvSpPr>
                <p:cNvPr id="3811" name="Google Shape;3811;p80"/>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2" name="Google Shape;3812;p80"/>
                <p:cNvGrpSpPr/>
                <p:nvPr/>
              </p:nvGrpSpPr>
              <p:grpSpPr>
                <a:xfrm>
                  <a:off x="1616453" y="1474292"/>
                  <a:ext cx="300253" cy="341643"/>
                  <a:chOff x="1616453" y="1475379"/>
                  <a:chExt cx="300253" cy="341643"/>
                </a:xfrm>
              </p:grpSpPr>
              <p:sp>
                <p:nvSpPr>
                  <p:cNvPr id="3813" name="Google Shape;3813;p80"/>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80"/>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80"/>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80"/>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80"/>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80"/>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80"/>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0" name="Google Shape;3820;p80"/>
                  <p:cNvGrpSpPr/>
                  <p:nvPr/>
                </p:nvGrpSpPr>
                <p:grpSpPr>
                  <a:xfrm>
                    <a:off x="1839639" y="1475379"/>
                    <a:ext cx="77067" cy="341643"/>
                    <a:chOff x="1839639" y="1475379"/>
                    <a:chExt cx="77067" cy="341643"/>
                  </a:xfrm>
                </p:grpSpPr>
                <p:sp>
                  <p:nvSpPr>
                    <p:cNvPr id="3821" name="Google Shape;3821;p80"/>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80"/>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23" name="Google Shape;3823;p80"/>
              <p:cNvGrpSpPr/>
              <p:nvPr/>
            </p:nvGrpSpPr>
            <p:grpSpPr>
              <a:xfrm>
                <a:off x="1398451" y="2012951"/>
                <a:ext cx="518255" cy="340828"/>
                <a:chOff x="1398451" y="2012951"/>
                <a:chExt cx="518255" cy="340828"/>
              </a:xfrm>
            </p:grpSpPr>
            <p:sp>
              <p:nvSpPr>
                <p:cNvPr id="3824" name="Google Shape;3824;p80"/>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5" name="Google Shape;3825;p80"/>
                <p:cNvGrpSpPr/>
                <p:nvPr/>
              </p:nvGrpSpPr>
              <p:grpSpPr>
                <a:xfrm>
                  <a:off x="1616453" y="2012951"/>
                  <a:ext cx="300253" cy="340828"/>
                  <a:chOff x="1616453" y="2013538"/>
                  <a:chExt cx="300253" cy="340828"/>
                </a:xfrm>
              </p:grpSpPr>
              <p:sp>
                <p:nvSpPr>
                  <p:cNvPr id="3826" name="Google Shape;3826;p80"/>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80"/>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80"/>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80"/>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80"/>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80"/>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80"/>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3" name="Google Shape;3833;p80"/>
                  <p:cNvGrpSpPr/>
                  <p:nvPr/>
                </p:nvGrpSpPr>
                <p:grpSpPr>
                  <a:xfrm>
                    <a:off x="1839639" y="2013538"/>
                    <a:ext cx="77067" cy="340828"/>
                    <a:chOff x="1839639" y="2013538"/>
                    <a:chExt cx="77067" cy="340828"/>
                  </a:xfrm>
                </p:grpSpPr>
                <p:sp>
                  <p:nvSpPr>
                    <p:cNvPr id="3834" name="Google Shape;3834;p80"/>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80"/>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836" name="Google Shape;3836;p80"/>
          <p:cNvGrpSpPr/>
          <p:nvPr/>
        </p:nvGrpSpPr>
        <p:grpSpPr>
          <a:xfrm>
            <a:off x="721126" y="3399508"/>
            <a:ext cx="1368681" cy="682918"/>
            <a:chOff x="724986" y="3605478"/>
            <a:chExt cx="1368681" cy="682918"/>
          </a:xfrm>
        </p:grpSpPr>
        <p:grpSp>
          <p:nvGrpSpPr>
            <p:cNvPr id="3837" name="Google Shape;3837;p80"/>
            <p:cNvGrpSpPr/>
            <p:nvPr/>
          </p:nvGrpSpPr>
          <p:grpSpPr>
            <a:xfrm>
              <a:off x="1289102" y="3823629"/>
              <a:ext cx="240442" cy="250435"/>
              <a:chOff x="-165066" y="3843615"/>
              <a:chExt cx="221259" cy="230455"/>
            </a:xfrm>
          </p:grpSpPr>
          <p:sp>
            <p:nvSpPr>
              <p:cNvPr id="3838" name="Google Shape;3838;p80"/>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80"/>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80"/>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80"/>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80"/>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80"/>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80"/>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80"/>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80"/>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80"/>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80"/>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80"/>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80"/>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80"/>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80"/>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80"/>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80"/>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80"/>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80"/>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80"/>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8" name="Google Shape;3858;p80"/>
            <p:cNvGrpSpPr/>
            <p:nvPr/>
          </p:nvGrpSpPr>
          <p:grpSpPr>
            <a:xfrm>
              <a:off x="724986" y="3605478"/>
              <a:ext cx="1368681" cy="682918"/>
              <a:chOff x="724986" y="3605478"/>
              <a:chExt cx="1368681" cy="682918"/>
            </a:xfrm>
          </p:grpSpPr>
          <p:grpSp>
            <p:nvGrpSpPr>
              <p:cNvPr id="3859" name="Google Shape;3859;p80"/>
              <p:cNvGrpSpPr/>
              <p:nvPr/>
            </p:nvGrpSpPr>
            <p:grpSpPr>
              <a:xfrm>
                <a:off x="1498221" y="4047614"/>
                <a:ext cx="529172" cy="240783"/>
                <a:chOff x="1498221" y="4047614"/>
                <a:chExt cx="529172" cy="240783"/>
              </a:xfrm>
            </p:grpSpPr>
            <p:grpSp>
              <p:nvGrpSpPr>
                <p:cNvPr id="3860" name="Google Shape;3860;p80"/>
                <p:cNvGrpSpPr/>
                <p:nvPr/>
              </p:nvGrpSpPr>
              <p:grpSpPr>
                <a:xfrm>
                  <a:off x="1826655" y="4224370"/>
                  <a:ext cx="200738" cy="25631"/>
                  <a:chOff x="1826655" y="4224370"/>
                  <a:chExt cx="200738" cy="25631"/>
                </a:xfrm>
              </p:grpSpPr>
              <p:sp>
                <p:nvSpPr>
                  <p:cNvPr id="3861" name="Google Shape;3861;p80"/>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80"/>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3" name="Google Shape;3863;p80"/>
                <p:cNvGrpSpPr/>
                <p:nvPr/>
              </p:nvGrpSpPr>
              <p:grpSpPr>
                <a:xfrm>
                  <a:off x="1498221" y="4047614"/>
                  <a:ext cx="328444" cy="240783"/>
                  <a:chOff x="1498221" y="4047614"/>
                  <a:chExt cx="328444" cy="240783"/>
                </a:xfrm>
              </p:grpSpPr>
              <p:sp>
                <p:nvSpPr>
                  <p:cNvPr id="3864" name="Google Shape;3864;p80"/>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5" name="Google Shape;3865;p80"/>
                  <p:cNvGrpSpPr/>
                  <p:nvPr/>
                </p:nvGrpSpPr>
                <p:grpSpPr>
                  <a:xfrm>
                    <a:off x="1498221" y="4047614"/>
                    <a:ext cx="150566" cy="190416"/>
                    <a:chOff x="1498221" y="4047614"/>
                    <a:chExt cx="150566" cy="190416"/>
                  </a:xfrm>
                </p:grpSpPr>
                <p:sp>
                  <p:nvSpPr>
                    <p:cNvPr id="3866" name="Google Shape;3866;p80"/>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80"/>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68" name="Google Shape;3868;p80"/>
              <p:cNvGrpSpPr/>
              <p:nvPr/>
            </p:nvGrpSpPr>
            <p:grpSpPr>
              <a:xfrm>
                <a:off x="1560718" y="3800594"/>
                <a:ext cx="532948" cy="302090"/>
                <a:chOff x="1560718" y="3800594"/>
                <a:chExt cx="532948" cy="302090"/>
              </a:xfrm>
            </p:grpSpPr>
            <p:grpSp>
              <p:nvGrpSpPr>
                <p:cNvPr id="3869" name="Google Shape;3869;p80"/>
                <p:cNvGrpSpPr/>
                <p:nvPr/>
              </p:nvGrpSpPr>
              <p:grpSpPr>
                <a:xfrm>
                  <a:off x="1912179" y="3827344"/>
                  <a:ext cx="181487" cy="25631"/>
                  <a:chOff x="1912179" y="3827344"/>
                  <a:chExt cx="181487" cy="25631"/>
                </a:xfrm>
              </p:grpSpPr>
              <p:sp>
                <p:nvSpPr>
                  <p:cNvPr id="3870" name="Google Shape;3870;p80"/>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80"/>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2" name="Google Shape;3872;p80"/>
                <p:cNvGrpSpPr/>
                <p:nvPr/>
              </p:nvGrpSpPr>
              <p:grpSpPr>
                <a:xfrm>
                  <a:off x="1912179" y="4044505"/>
                  <a:ext cx="181487" cy="25622"/>
                  <a:chOff x="1912179" y="4044506"/>
                  <a:chExt cx="181487" cy="25622"/>
                </a:xfrm>
              </p:grpSpPr>
              <p:sp>
                <p:nvSpPr>
                  <p:cNvPr id="3873" name="Google Shape;3873;p80"/>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80"/>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5" name="Google Shape;3875;p80"/>
                <p:cNvGrpSpPr/>
                <p:nvPr/>
              </p:nvGrpSpPr>
              <p:grpSpPr>
                <a:xfrm>
                  <a:off x="1560718" y="3800594"/>
                  <a:ext cx="351472" cy="302090"/>
                  <a:chOff x="1560718" y="3800594"/>
                  <a:chExt cx="351472" cy="302090"/>
                </a:xfrm>
              </p:grpSpPr>
              <p:grpSp>
                <p:nvGrpSpPr>
                  <p:cNvPr id="3876" name="Google Shape;3876;p80"/>
                  <p:cNvGrpSpPr/>
                  <p:nvPr/>
                </p:nvGrpSpPr>
                <p:grpSpPr>
                  <a:xfrm>
                    <a:off x="1560718" y="3842857"/>
                    <a:ext cx="173586" cy="217131"/>
                    <a:chOff x="1560718" y="3842857"/>
                    <a:chExt cx="173586" cy="217131"/>
                  </a:xfrm>
                </p:grpSpPr>
                <p:sp>
                  <p:nvSpPr>
                    <p:cNvPr id="3877" name="Google Shape;3877;p80"/>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80"/>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80"/>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0" name="Google Shape;3880;p80"/>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80"/>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82" name="Google Shape;3882;p80"/>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3" name="Google Shape;3883;p80"/>
              <p:cNvGrpSpPr/>
              <p:nvPr/>
            </p:nvGrpSpPr>
            <p:grpSpPr>
              <a:xfrm>
                <a:off x="785350" y="3605478"/>
                <a:ext cx="535311" cy="249245"/>
                <a:chOff x="785350" y="3605478"/>
                <a:chExt cx="535311" cy="249245"/>
              </a:xfrm>
            </p:grpSpPr>
            <p:grpSp>
              <p:nvGrpSpPr>
                <p:cNvPr id="3884" name="Google Shape;3884;p80"/>
                <p:cNvGrpSpPr/>
                <p:nvPr/>
              </p:nvGrpSpPr>
              <p:grpSpPr>
                <a:xfrm>
                  <a:off x="785350" y="3605478"/>
                  <a:ext cx="376191" cy="102736"/>
                  <a:chOff x="785350" y="3605478"/>
                  <a:chExt cx="376191" cy="102736"/>
                </a:xfrm>
              </p:grpSpPr>
              <p:sp>
                <p:nvSpPr>
                  <p:cNvPr id="3885" name="Google Shape;3885;p80"/>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80"/>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80"/>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8" name="Google Shape;3888;p80"/>
                <p:cNvGrpSpPr/>
                <p:nvPr/>
              </p:nvGrpSpPr>
              <p:grpSpPr>
                <a:xfrm>
                  <a:off x="1161530" y="3655851"/>
                  <a:ext cx="159131" cy="198872"/>
                  <a:chOff x="1161530" y="3655851"/>
                  <a:chExt cx="159131" cy="198872"/>
                </a:xfrm>
              </p:grpSpPr>
              <p:sp>
                <p:nvSpPr>
                  <p:cNvPr id="3889" name="Google Shape;3889;p80"/>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80"/>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91" name="Google Shape;3891;p80"/>
              <p:cNvGrpSpPr/>
              <p:nvPr/>
            </p:nvGrpSpPr>
            <p:grpSpPr>
              <a:xfrm>
                <a:off x="785350" y="4047614"/>
                <a:ext cx="535311" cy="240783"/>
                <a:chOff x="785350" y="4047614"/>
                <a:chExt cx="535311" cy="240783"/>
              </a:xfrm>
            </p:grpSpPr>
            <p:grpSp>
              <p:nvGrpSpPr>
                <p:cNvPr id="3892" name="Google Shape;3892;p80"/>
                <p:cNvGrpSpPr/>
                <p:nvPr/>
              </p:nvGrpSpPr>
              <p:grpSpPr>
                <a:xfrm>
                  <a:off x="1161636" y="4047614"/>
                  <a:ext cx="159025" cy="190415"/>
                  <a:chOff x="1161636" y="4047614"/>
                  <a:chExt cx="159025" cy="190415"/>
                </a:xfrm>
              </p:grpSpPr>
              <p:sp>
                <p:nvSpPr>
                  <p:cNvPr id="3893" name="Google Shape;3893;p80"/>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80"/>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5" name="Google Shape;3895;p80"/>
                <p:cNvGrpSpPr/>
                <p:nvPr/>
              </p:nvGrpSpPr>
              <p:grpSpPr>
                <a:xfrm>
                  <a:off x="785350" y="4185661"/>
                  <a:ext cx="376191" cy="102736"/>
                  <a:chOff x="785350" y="4185661"/>
                  <a:chExt cx="376191" cy="102736"/>
                </a:xfrm>
              </p:grpSpPr>
              <p:sp>
                <p:nvSpPr>
                  <p:cNvPr id="3896" name="Google Shape;3896;p80"/>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80"/>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80"/>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99" name="Google Shape;3899;p80"/>
              <p:cNvGrpSpPr/>
              <p:nvPr/>
            </p:nvGrpSpPr>
            <p:grpSpPr>
              <a:xfrm>
                <a:off x="1501054" y="3605478"/>
                <a:ext cx="526340" cy="249240"/>
                <a:chOff x="1501054" y="3605478"/>
                <a:chExt cx="526340" cy="249240"/>
              </a:xfrm>
            </p:grpSpPr>
            <p:grpSp>
              <p:nvGrpSpPr>
                <p:cNvPr id="3900" name="Google Shape;3900;p80"/>
                <p:cNvGrpSpPr/>
                <p:nvPr/>
              </p:nvGrpSpPr>
              <p:grpSpPr>
                <a:xfrm>
                  <a:off x="1834208" y="3643867"/>
                  <a:ext cx="193185" cy="25622"/>
                  <a:chOff x="1834208" y="3643867"/>
                  <a:chExt cx="193185" cy="25622"/>
                </a:xfrm>
              </p:grpSpPr>
              <p:sp>
                <p:nvSpPr>
                  <p:cNvPr id="3901" name="Google Shape;3901;p80"/>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80"/>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3" name="Google Shape;3903;p80"/>
                <p:cNvGrpSpPr/>
                <p:nvPr/>
              </p:nvGrpSpPr>
              <p:grpSpPr>
                <a:xfrm>
                  <a:off x="1501054" y="3605478"/>
                  <a:ext cx="333165" cy="249240"/>
                  <a:chOff x="1501054" y="3605478"/>
                  <a:chExt cx="333165" cy="249240"/>
                </a:xfrm>
              </p:grpSpPr>
              <p:sp>
                <p:nvSpPr>
                  <p:cNvPr id="3904" name="Google Shape;3904;p80"/>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5" name="Google Shape;3905;p80"/>
                  <p:cNvGrpSpPr/>
                  <p:nvPr/>
                </p:nvGrpSpPr>
                <p:grpSpPr>
                  <a:xfrm>
                    <a:off x="1501054" y="3655851"/>
                    <a:ext cx="155286" cy="198867"/>
                    <a:chOff x="1501054" y="3655851"/>
                    <a:chExt cx="155286" cy="198867"/>
                  </a:xfrm>
                </p:grpSpPr>
                <p:sp>
                  <p:nvSpPr>
                    <p:cNvPr id="3906" name="Google Shape;3906;p80"/>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80"/>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08" name="Google Shape;3908;p80"/>
              <p:cNvGrpSpPr/>
              <p:nvPr/>
            </p:nvGrpSpPr>
            <p:grpSpPr>
              <a:xfrm>
                <a:off x="724986" y="3800594"/>
                <a:ext cx="532950" cy="302090"/>
                <a:chOff x="724986" y="3800594"/>
                <a:chExt cx="532950" cy="302090"/>
              </a:xfrm>
            </p:grpSpPr>
            <p:grpSp>
              <p:nvGrpSpPr>
                <p:cNvPr id="3909" name="Google Shape;3909;p80"/>
                <p:cNvGrpSpPr/>
                <p:nvPr/>
              </p:nvGrpSpPr>
              <p:grpSpPr>
                <a:xfrm>
                  <a:off x="724986" y="4044367"/>
                  <a:ext cx="181314" cy="25626"/>
                  <a:chOff x="724986" y="4044367"/>
                  <a:chExt cx="181314" cy="25626"/>
                </a:xfrm>
              </p:grpSpPr>
              <p:sp>
                <p:nvSpPr>
                  <p:cNvPr id="3910" name="Google Shape;3910;p80"/>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80"/>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2" name="Google Shape;3912;p80"/>
                <p:cNvGrpSpPr/>
                <p:nvPr/>
              </p:nvGrpSpPr>
              <p:grpSpPr>
                <a:xfrm>
                  <a:off x="906290" y="3800594"/>
                  <a:ext cx="351646" cy="302090"/>
                  <a:chOff x="906290" y="3800594"/>
                  <a:chExt cx="351646" cy="302090"/>
                </a:xfrm>
              </p:grpSpPr>
              <p:grpSp>
                <p:nvGrpSpPr>
                  <p:cNvPr id="3913" name="Google Shape;3913;p80"/>
                  <p:cNvGrpSpPr/>
                  <p:nvPr/>
                </p:nvGrpSpPr>
                <p:grpSpPr>
                  <a:xfrm>
                    <a:off x="1084172" y="3842857"/>
                    <a:ext cx="173764" cy="217131"/>
                    <a:chOff x="1084172" y="3842857"/>
                    <a:chExt cx="173764" cy="217131"/>
                  </a:xfrm>
                </p:grpSpPr>
                <p:grpSp>
                  <p:nvGrpSpPr>
                    <p:cNvPr id="3914" name="Google Shape;3914;p80"/>
                    <p:cNvGrpSpPr/>
                    <p:nvPr/>
                  </p:nvGrpSpPr>
                  <p:grpSpPr>
                    <a:xfrm>
                      <a:off x="1156862" y="3936509"/>
                      <a:ext cx="101073" cy="25622"/>
                      <a:chOff x="1156862" y="3936509"/>
                      <a:chExt cx="101073" cy="25622"/>
                    </a:xfrm>
                  </p:grpSpPr>
                  <p:sp>
                    <p:nvSpPr>
                      <p:cNvPr id="3915" name="Google Shape;3915;p80"/>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80"/>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7" name="Google Shape;3917;p80"/>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8" name="Google Shape;3918;p80"/>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80"/>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0" name="Google Shape;3920;p80"/>
                <p:cNvGrpSpPr/>
                <p:nvPr/>
              </p:nvGrpSpPr>
              <p:grpSpPr>
                <a:xfrm>
                  <a:off x="724986" y="3830189"/>
                  <a:ext cx="189533" cy="25626"/>
                  <a:chOff x="724986" y="3830189"/>
                  <a:chExt cx="189533" cy="25626"/>
                </a:xfrm>
              </p:grpSpPr>
              <p:sp>
                <p:nvSpPr>
                  <p:cNvPr id="3921" name="Google Shape;3921;p80"/>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80"/>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923" name="Google Shape;3923;p80"/>
          <p:cNvGrpSpPr/>
          <p:nvPr/>
        </p:nvGrpSpPr>
        <p:grpSpPr>
          <a:xfrm>
            <a:off x="2249438" y="2249669"/>
            <a:ext cx="948701" cy="935378"/>
            <a:chOff x="2253298" y="2428317"/>
            <a:chExt cx="948701" cy="935378"/>
          </a:xfrm>
        </p:grpSpPr>
        <p:sp>
          <p:nvSpPr>
            <p:cNvPr id="3924" name="Google Shape;3924;p80"/>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80"/>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80"/>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80"/>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80"/>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80"/>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80"/>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80"/>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80"/>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80"/>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80"/>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80"/>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80"/>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80"/>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80"/>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80"/>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80"/>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80"/>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80"/>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80"/>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80"/>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80"/>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80"/>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80"/>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80"/>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80"/>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80"/>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80"/>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80"/>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80"/>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80"/>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80"/>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80"/>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60"/>
        <p:cNvGrpSpPr/>
        <p:nvPr/>
      </p:nvGrpSpPr>
      <p:grpSpPr>
        <a:xfrm>
          <a:off x="0" y="0"/>
          <a:ext cx="0" cy="0"/>
          <a:chOff x="0" y="0"/>
          <a:chExt cx="0" cy="0"/>
        </a:xfrm>
      </p:grpSpPr>
      <p:grpSp>
        <p:nvGrpSpPr>
          <p:cNvPr id="3961" name="Google Shape;3961;p81"/>
          <p:cNvGrpSpPr/>
          <p:nvPr/>
        </p:nvGrpSpPr>
        <p:grpSpPr>
          <a:xfrm>
            <a:off x="3339745" y="952988"/>
            <a:ext cx="2363393" cy="1017867"/>
            <a:chOff x="3292400" y="1219146"/>
            <a:chExt cx="2615240" cy="1110239"/>
          </a:xfrm>
        </p:grpSpPr>
        <p:sp>
          <p:nvSpPr>
            <p:cNvPr id="3962" name="Google Shape;3962;p81"/>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963" name="Google Shape;3963;p81"/>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64" name="Google Shape;3964;p81"/>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3965" name="Google Shape;3965;p81"/>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3966" name="Google Shape;3966;p81"/>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3967" name="Google Shape;3967;p81"/>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3968" name="Google Shape;3968;p81"/>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3969" name="Google Shape;3969;p81"/>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3970" name="Google Shape;3970;p81"/>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3971" name="Google Shape;3971;p81"/>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3972" name="Google Shape;3972;p81"/>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973" name="Google Shape;3973;p81"/>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974" name="Google Shape;3974;p81"/>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975" name="Google Shape;3975;p81"/>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976" name="Google Shape;3976;p81"/>
            <p:cNvGrpSpPr/>
            <p:nvPr/>
          </p:nvGrpSpPr>
          <p:grpSpPr>
            <a:xfrm>
              <a:off x="3748438" y="1378608"/>
              <a:ext cx="2159202" cy="903971"/>
              <a:chOff x="1683525" y="2179850"/>
              <a:chExt cx="4519050" cy="2134525"/>
            </a:xfrm>
          </p:grpSpPr>
          <p:sp>
            <p:nvSpPr>
              <p:cNvPr id="3977" name="Google Shape;3977;p81"/>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78" name="Google Shape;3978;p81"/>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79" name="Google Shape;3979;p81"/>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80" name="Google Shape;3980;p81"/>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81" name="Google Shape;3981;p81"/>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82" name="Google Shape;3982;p81"/>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83" name="Google Shape;3983;p81"/>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84" name="Google Shape;3984;p81"/>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85" name="Google Shape;3985;p81"/>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86" name="Google Shape;3986;p81"/>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87" name="Google Shape;3987;p81"/>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88" name="Google Shape;3988;p81"/>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3989" name="Google Shape;3989;p81"/>
          <p:cNvGraphicFramePr/>
          <p:nvPr/>
        </p:nvGraphicFramePr>
        <p:xfrm>
          <a:off x="5935838" y="2130461"/>
          <a:ext cx="2491300" cy="868600"/>
        </p:xfrm>
        <a:graphic>
          <a:graphicData uri="http://schemas.openxmlformats.org/drawingml/2006/table">
            <a:tbl>
              <a:tblPr>
                <a:noFill/>
                <a:tableStyleId>{75A2FCD5-7E05-4239-A0C4-44708EB45BF6}</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3990" name="Google Shape;3990;p81"/>
          <p:cNvGrpSpPr/>
          <p:nvPr/>
        </p:nvGrpSpPr>
        <p:grpSpPr>
          <a:xfrm>
            <a:off x="5935948" y="3189058"/>
            <a:ext cx="2496964" cy="1001454"/>
            <a:chOff x="1919611" y="789980"/>
            <a:chExt cx="1474179" cy="606868"/>
          </a:xfrm>
        </p:grpSpPr>
        <p:cxnSp>
          <p:nvCxnSpPr>
            <p:cNvPr id="3991" name="Google Shape;3991;p81"/>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992" name="Google Shape;3992;p81"/>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993" name="Google Shape;3993;p81"/>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994" name="Google Shape;3994;p81"/>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3995" name="Google Shape;3995;p81"/>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3996" name="Google Shape;3996;p81"/>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3997" name="Google Shape;3997;p81"/>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3998" name="Google Shape;3998;p81"/>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81"/>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81"/>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81"/>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81"/>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81"/>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81"/>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005" name="Google Shape;4005;p81"/>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006" name="Google Shape;4006;p81"/>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007" name="Google Shape;4007;p81"/>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8" name="Google Shape;4008;p81"/>
          <p:cNvGrpSpPr/>
          <p:nvPr/>
        </p:nvGrpSpPr>
        <p:grpSpPr>
          <a:xfrm>
            <a:off x="712562" y="998017"/>
            <a:ext cx="2394370" cy="976502"/>
            <a:chOff x="749309" y="1112739"/>
            <a:chExt cx="2371603" cy="976502"/>
          </a:xfrm>
        </p:grpSpPr>
        <p:sp>
          <p:nvSpPr>
            <p:cNvPr id="4009" name="Google Shape;4009;p81"/>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81"/>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81"/>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81"/>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81"/>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81"/>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81"/>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81"/>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81"/>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81"/>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81"/>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81"/>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81"/>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81"/>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81"/>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81"/>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81"/>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81"/>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81"/>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81"/>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81"/>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81"/>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81"/>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81"/>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81"/>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81"/>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81"/>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81"/>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81"/>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81"/>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81"/>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81"/>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041" name="Google Shape;4041;p81"/>
          <p:cNvGraphicFramePr/>
          <p:nvPr/>
        </p:nvGraphicFramePr>
        <p:xfrm>
          <a:off x="5935863" y="996311"/>
          <a:ext cx="2491300" cy="976425"/>
        </p:xfrm>
        <a:graphic>
          <a:graphicData uri="http://schemas.openxmlformats.org/drawingml/2006/table">
            <a:tbl>
              <a:tblPr>
                <a:noFill/>
                <a:tableStyleId>{75A2FCD5-7E05-4239-A0C4-44708EB45BF6}</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042" name="Google Shape;4042;p81"/>
          <p:cNvGraphicFramePr/>
          <p:nvPr/>
        </p:nvGraphicFramePr>
        <p:xfrm>
          <a:off x="3342575" y="2130461"/>
          <a:ext cx="2363400" cy="868575"/>
        </p:xfrm>
        <a:graphic>
          <a:graphicData uri="http://schemas.openxmlformats.org/drawingml/2006/table">
            <a:tbl>
              <a:tblPr>
                <a:noFill/>
                <a:tableStyleId>{75A2FCD5-7E05-4239-A0C4-44708EB45BF6}</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043" name="Google Shape;4043;p81"/>
          <p:cNvGrpSpPr/>
          <p:nvPr/>
        </p:nvGrpSpPr>
        <p:grpSpPr>
          <a:xfrm>
            <a:off x="4086505" y="2517104"/>
            <a:ext cx="1517436" cy="74460"/>
            <a:chOff x="3980086" y="2804397"/>
            <a:chExt cx="1227600" cy="66900"/>
          </a:xfrm>
        </p:grpSpPr>
        <p:sp>
          <p:nvSpPr>
            <p:cNvPr id="4044" name="Google Shape;4044;p8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8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6" name="Google Shape;4046;p81"/>
          <p:cNvGrpSpPr/>
          <p:nvPr/>
        </p:nvGrpSpPr>
        <p:grpSpPr>
          <a:xfrm>
            <a:off x="4711569" y="2809692"/>
            <a:ext cx="892956" cy="74460"/>
            <a:chOff x="3980086" y="2804397"/>
            <a:chExt cx="1227600" cy="66900"/>
          </a:xfrm>
        </p:grpSpPr>
        <p:sp>
          <p:nvSpPr>
            <p:cNvPr id="4047" name="Google Shape;4047;p8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8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9" name="Google Shape;4049;p81"/>
          <p:cNvGrpSpPr/>
          <p:nvPr/>
        </p:nvGrpSpPr>
        <p:grpSpPr>
          <a:xfrm>
            <a:off x="3344661" y="3168575"/>
            <a:ext cx="2363244" cy="1005943"/>
            <a:chOff x="3358415" y="3361302"/>
            <a:chExt cx="2363244" cy="1024695"/>
          </a:xfrm>
        </p:grpSpPr>
        <p:grpSp>
          <p:nvGrpSpPr>
            <p:cNvPr id="4050" name="Google Shape;4050;p81"/>
            <p:cNvGrpSpPr/>
            <p:nvPr/>
          </p:nvGrpSpPr>
          <p:grpSpPr>
            <a:xfrm>
              <a:off x="3358415" y="3361302"/>
              <a:ext cx="441300" cy="1024695"/>
              <a:chOff x="3358415" y="3361302"/>
              <a:chExt cx="441300" cy="1024695"/>
            </a:xfrm>
          </p:grpSpPr>
          <p:sp>
            <p:nvSpPr>
              <p:cNvPr id="4051" name="Google Shape;4051;p81"/>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81"/>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81"/>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81"/>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81"/>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81"/>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7" name="Google Shape;4057;p81"/>
            <p:cNvGrpSpPr/>
            <p:nvPr/>
          </p:nvGrpSpPr>
          <p:grpSpPr>
            <a:xfrm>
              <a:off x="3838901" y="3361302"/>
              <a:ext cx="441300" cy="1024695"/>
              <a:chOff x="3838901" y="3361302"/>
              <a:chExt cx="441300" cy="1024695"/>
            </a:xfrm>
          </p:grpSpPr>
          <p:sp>
            <p:nvSpPr>
              <p:cNvPr id="4058" name="Google Shape;4058;p81"/>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81"/>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81"/>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81"/>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81"/>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81"/>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4" name="Google Shape;4064;p81"/>
            <p:cNvGrpSpPr/>
            <p:nvPr/>
          </p:nvGrpSpPr>
          <p:grpSpPr>
            <a:xfrm>
              <a:off x="4319387" y="3361302"/>
              <a:ext cx="441300" cy="1024695"/>
              <a:chOff x="4319387" y="3361302"/>
              <a:chExt cx="441300" cy="1024695"/>
            </a:xfrm>
          </p:grpSpPr>
          <p:sp>
            <p:nvSpPr>
              <p:cNvPr id="4065" name="Google Shape;4065;p81"/>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81"/>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81"/>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81"/>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81"/>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81"/>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1" name="Google Shape;4071;p81"/>
            <p:cNvGrpSpPr/>
            <p:nvPr/>
          </p:nvGrpSpPr>
          <p:grpSpPr>
            <a:xfrm>
              <a:off x="4799873" y="3361302"/>
              <a:ext cx="441300" cy="1024695"/>
              <a:chOff x="4799873" y="3361302"/>
              <a:chExt cx="441300" cy="1024695"/>
            </a:xfrm>
          </p:grpSpPr>
          <p:sp>
            <p:nvSpPr>
              <p:cNvPr id="4072" name="Google Shape;4072;p81"/>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81"/>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81"/>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81"/>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81"/>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81"/>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8" name="Google Shape;4078;p81"/>
            <p:cNvGrpSpPr/>
            <p:nvPr/>
          </p:nvGrpSpPr>
          <p:grpSpPr>
            <a:xfrm>
              <a:off x="5280360" y="3361302"/>
              <a:ext cx="441300" cy="1024695"/>
              <a:chOff x="5280360" y="3361302"/>
              <a:chExt cx="441300" cy="1024695"/>
            </a:xfrm>
          </p:grpSpPr>
          <p:sp>
            <p:nvSpPr>
              <p:cNvPr id="4079" name="Google Shape;4079;p81"/>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81"/>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81"/>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81"/>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81"/>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1"/>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085" name="Google Shape;4085;p81"/>
          <p:cNvGraphicFramePr/>
          <p:nvPr/>
        </p:nvGraphicFramePr>
        <p:xfrm>
          <a:off x="711088" y="2130461"/>
          <a:ext cx="2403600" cy="881400"/>
        </p:xfrm>
        <a:graphic>
          <a:graphicData uri="http://schemas.openxmlformats.org/drawingml/2006/table">
            <a:tbl>
              <a:tblPr>
                <a:noFill/>
                <a:tableStyleId>{75A2FCD5-7E05-4239-A0C4-44708EB45BF6}</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086" name="Google Shape;4086;p81"/>
          <p:cNvGrpSpPr/>
          <p:nvPr/>
        </p:nvGrpSpPr>
        <p:grpSpPr>
          <a:xfrm>
            <a:off x="712613" y="3180186"/>
            <a:ext cx="2403614" cy="1005900"/>
            <a:chOff x="726450" y="3372825"/>
            <a:chExt cx="2403614" cy="1005900"/>
          </a:xfrm>
        </p:grpSpPr>
        <p:grpSp>
          <p:nvGrpSpPr>
            <p:cNvPr id="4087" name="Google Shape;4087;p81"/>
            <p:cNvGrpSpPr/>
            <p:nvPr/>
          </p:nvGrpSpPr>
          <p:grpSpPr>
            <a:xfrm>
              <a:off x="726450" y="3696000"/>
              <a:ext cx="2403614" cy="500898"/>
              <a:chOff x="726450" y="3696000"/>
              <a:chExt cx="2403614" cy="500898"/>
            </a:xfrm>
          </p:grpSpPr>
          <p:sp>
            <p:nvSpPr>
              <p:cNvPr id="4088" name="Google Shape;4088;p81"/>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89" name="Google Shape;4089;p81"/>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090" name="Google Shape;4090;p81"/>
            <p:cNvGrpSpPr/>
            <p:nvPr/>
          </p:nvGrpSpPr>
          <p:grpSpPr>
            <a:xfrm>
              <a:off x="1348050" y="3372825"/>
              <a:ext cx="1720425" cy="1005900"/>
              <a:chOff x="1348050" y="3372825"/>
              <a:chExt cx="1720425" cy="1005900"/>
            </a:xfrm>
          </p:grpSpPr>
          <p:sp>
            <p:nvSpPr>
              <p:cNvPr id="4091" name="Google Shape;4091;p81"/>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92" name="Google Shape;4092;p81"/>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dirty="0"/>
              </a:p>
            </p:txBody>
          </p:sp>
          <p:sp>
            <p:nvSpPr>
              <p:cNvPr id="4093" name="Google Shape;4093;p81"/>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94" name="Google Shape;4094;p81"/>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95" name="Google Shape;4095;p81"/>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096" name="Google Shape;4096;p81"/>
            <p:cNvGrpSpPr/>
            <p:nvPr/>
          </p:nvGrpSpPr>
          <p:grpSpPr>
            <a:xfrm>
              <a:off x="1455707" y="3731058"/>
              <a:ext cx="1491150" cy="417657"/>
              <a:chOff x="1455707" y="3731058"/>
              <a:chExt cx="1491150" cy="417657"/>
            </a:xfrm>
          </p:grpSpPr>
          <p:grpSp>
            <p:nvGrpSpPr>
              <p:cNvPr id="4097" name="Google Shape;4097;p81"/>
              <p:cNvGrpSpPr/>
              <p:nvPr/>
            </p:nvGrpSpPr>
            <p:grpSpPr>
              <a:xfrm>
                <a:off x="1472938" y="3745828"/>
                <a:ext cx="72126" cy="53788"/>
                <a:chOff x="1472938" y="3745828"/>
                <a:chExt cx="72126" cy="53788"/>
              </a:xfrm>
            </p:grpSpPr>
            <p:sp>
              <p:nvSpPr>
                <p:cNvPr id="4098" name="Google Shape;4098;p81"/>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81"/>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0" name="Google Shape;4100;p81"/>
              <p:cNvGrpSpPr/>
              <p:nvPr/>
            </p:nvGrpSpPr>
            <p:grpSpPr>
              <a:xfrm>
                <a:off x="1819181" y="4089633"/>
                <a:ext cx="72126" cy="53788"/>
                <a:chOff x="1819181" y="4089633"/>
                <a:chExt cx="72126" cy="53788"/>
              </a:xfrm>
            </p:grpSpPr>
            <p:sp>
              <p:nvSpPr>
                <p:cNvPr id="4101" name="Google Shape;4101;p81"/>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81"/>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3" name="Google Shape;4103;p81"/>
              <p:cNvGrpSpPr/>
              <p:nvPr/>
            </p:nvGrpSpPr>
            <p:grpSpPr>
              <a:xfrm>
                <a:off x="1455707" y="4084171"/>
                <a:ext cx="64321" cy="64544"/>
                <a:chOff x="1455707" y="4084171"/>
                <a:chExt cx="64321" cy="64544"/>
              </a:xfrm>
            </p:grpSpPr>
            <p:sp>
              <p:nvSpPr>
                <p:cNvPr id="4104" name="Google Shape;4104;p81"/>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81"/>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6" name="Google Shape;4106;p81"/>
              <p:cNvGrpSpPr/>
              <p:nvPr/>
            </p:nvGrpSpPr>
            <p:grpSpPr>
              <a:xfrm>
                <a:off x="1818610" y="3731058"/>
                <a:ext cx="64321" cy="64544"/>
                <a:chOff x="1818610" y="3731058"/>
                <a:chExt cx="64321" cy="64544"/>
              </a:xfrm>
            </p:grpSpPr>
            <p:sp>
              <p:nvSpPr>
                <p:cNvPr id="4107" name="Google Shape;4107;p81"/>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81"/>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9" name="Google Shape;4109;p81"/>
              <p:cNvGrpSpPr/>
              <p:nvPr/>
            </p:nvGrpSpPr>
            <p:grpSpPr>
              <a:xfrm>
                <a:off x="2172491" y="4089633"/>
                <a:ext cx="72126" cy="53788"/>
                <a:chOff x="2172491" y="4089633"/>
                <a:chExt cx="72126" cy="53788"/>
              </a:xfrm>
            </p:grpSpPr>
            <p:sp>
              <p:nvSpPr>
                <p:cNvPr id="4110" name="Google Shape;4110;p81"/>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81"/>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2" name="Google Shape;4112;p81"/>
              <p:cNvGrpSpPr/>
              <p:nvPr/>
            </p:nvGrpSpPr>
            <p:grpSpPr>
              <a:xfrm>
                <a:off x="2171920" y="3731058"/>
                <a:ext cx="64321" cy="64544"/>
                <a:chOff x="2171920" y="3731058"/>
                <a:chExt cx="64321" cy="64544"/>
              </a:xfrm>
            </p:grpSpPr>
            <p:sp>
              <p:nvSpPr>
                <p:cNvPr id="4113" name="Google Shape;4113;p81"/>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81"/>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5" name="Google Shape;4115;p81"/>
              <p:cNvGrpSpPr/>
              <p:nvPr/>
            </p:nvGrpSpPr>
            <p:grpSpPr>
              <a:xfrm>
                <a:off x="2874730" y="3745828"/>
                <a:ext cx="72126" cy="53788"/>
                <a:chOff x="2874730" y="3745828"/>
                <a:chExt cx="72126" cy="53788"/>
              </a:xfrm>
            </p:grpSpPr>
            <p:sp>
              <p:nvSpPr>
                <p:cNvPr id="4116" name="Google Shape;4116;p81"/>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81"/>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8" name="Google Shape;4118;p81"/>
              <p:cNvGrpSpPr/>
              <p:nvPr/>
            </p:nvGrpSpPr>
            <p:grpSpPr>
              <a:xfrm>
                <a:off x="2878589" y="4081481"/>
                <a:ext cx="64321" cy="64544"/>
                <a:chOff x="2878589" y="4081481"/>
                <a:chExt cx="64321" cy="64544"/>
              </a:xfrm>
            </p:grpSpPr>
            <p:sp>
              <p:nvSpPr>
                <p:cNvPr id="4119" name="Google Shape;4119;p81"/>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81"/>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1" name="Google Shape;4121;p81"/>
              <p:cNvGrpSpPr/>
              <p:nvPr/>
            </p:nvGrpSpPr>
            <p:grpSpPr>
              <a:xfrm>
                <a:off x="2525796" y="4089633"/>
                <a:ext cx="72126" cy="53788"/>
                <a:chOff x="2525796" y="4089633"/>
                <a:chExt cx="72126" cy="53788"/>
              </a:xfrm>
            </p:grpSpPr>
            <p:sp>
              <p:nvSpPr>
                <p:cNvPr id="4122" name="Google Shape;4122;p81"/>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81"/>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4" name="Google Shape;4124;p81"/>
              <p:cNvGrpSpPr/>
              <p:nvPr/>
            </p:nvGrpSpPr>
            <p:grpSpPr>
              <a:xfrm>
                <a:off x="2525225" y="3731058"/>
                <a:ext cx="64321" cy="64544"/>
                <a:chOff x="2525225" y="3731058"/>
                <a:chExt cx="64321" cy="64544"/>
              </a:xfrm>
            </p:grpSpPr>
            <p:sp>
              <p:nvSpPr>
                <p:cNvPr id="4125" name="Google Shape;4125;p81"/>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81"/>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30"/>
        <p:cNvGrpSpPr/>
        <p:nvPr/>
      </p:nvGrpSpPr>
      <p:grpSpPr>
        <a:xfrm>
          <a:off x="0" y="0"/>
          <a:ext cx="0" cy="0"/>
          <a:chOff x="0" y="0"/>
          <a:chExt cx="0" cy="0"/>
        </a:xfrm>
      </p:grpSpPr>
      <p:grpSp>
        <p:nvGrpSpPr>
          <p:cNvPr id="4131" name="Google Shape;4131;p82"/>
          <p:cNvGrpSpPr/>
          <p:nvPr/>
        </p:nvGrpSpPr>
        <p:grpSpPr>
          <a:xfrm>
            <a:off x="5780153" y="1859606"/>
            <a:ext cx="671400" cy="674856"/>
            <a:chOff x="5780148" y="1859605"/>
            <a:chExt cx="671400" cy="674856"/>
          </a:xfrm>
        </p:grpSpPr>
        <p:sp>
          <p:nvSpPr>
            <p:cNvPr id="4132" name="Google Shape;4132;p82"/>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82"/>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82"/>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82"/>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6" name="Google Shape;4136;p82"/>
          <p:cNvGrpSpPr/>
          <p:nvPr/>
        </p:nvGrpSpPr>
        <p:grpSpPr>
          <a:xfrm>
            <a:off x="716996" y="971307"/>
            <a:ext cx="845921" cy="690752"/>
            <a:chOff x="732428" y="1198513"/>
            <a:chExt cx="845921" cy="690752"/>
          </a:xfrm>
        </p:grpSpPr>
        <p:grpSp>
          <p:nvGrpSpPr>
            <p:cNvPr id="4137" name="Google Shape;4137;p82"/>
            <p:cNvGrpSpPr/>
            <p:nvPr/>
          </p:nvGrpSpPr>
          <p:grpSpPr>
            <a:xfrm>
              <a:off x="823030" y="1198513"/>
              <a:ext cx="755319" cy="690752"/>
              <a:chOff x="823030" y="1198513"/>
              <a:chExt cx="755319" cy="690752"/>
            </a:xfrm>
          </p:grpSpPr>
          <p:sp>
            <p:nvSpPr>
              <p:cNvPr id="4138" name="Google Shape;4138;p82"/>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82"/>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0" name="Google Shape;4140;p82"/>
            <p:cNvGrpSpPr/>
            <p:nvPr/>
          </p:nvGrpSpPr>
          <p:grpSpPr>
            <a:xfrm>
              <a:off x="732428" y="1239937"/>
              <a:ext cx="739912" cy="607886"/>
              <a:chOff x="732428" y="1239937"/>
              <a:chExt cx="739912" cy="607886"/>
            </a:xfrm>
          </p:grpSpPr>
          <p:sp>
            <p:nvSpPr>
              <p:cNvPr id="4141" name="Google Shape;4141;p82"/>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82"/>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3" name="Google Shape;4143;p82"/>
            <p:cNvGrpSpPr/>
            <p:nvPr/>
          </p:nvGrpSpPr>
          <p:grpSpPr>
            <a:xfrm>
              <a:off x="732428" y="1277018"/>
              <a:ext cx="702832" cy="533758"/>
              <a:chOff x="732428" y="1277018"/>
              <a:chExt cx="702832" cy="533758"/>
            </a:xfrm>
          </p:grpSpPr>
          <p:sp>
            <p:nvSpPr>
              <p:cNvPr id="4144" name="Google Shape;4144;p82"/>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82"/>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6" name="Google Shape;4146;p82"/>
            <p:cNvGrpSpPr/>
            <p:nvPr/>
          </p:nvGrpSpPr>
          <p:grpSpPr>
            <a:xfrm>
              <a:off x="931170" y="1306653"/>
              <a:ext cx="647179" cy="474455"/>
              <a:chOff x="931170" y="1306653"/>
              <a:chExt cx="647179" cy="474455"/>
            </a:xfrm>
          </p:grpSpPr>
          <p:sp>
            <p:nvSpPr>
              <p:cNvPr id="4147" name="Google Shape;4147;p82"/>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82"/>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9" name="Google Shape;4149;p82"/>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0" name="Google Shape;4150;p82"/>
          <p:cNvGrpSpPr/>
          <p:nvPr/>
        </p:nvGrpSpPr>
        <p:grpSpPr>
          <a:xfrm>
            <a:off x="3948605" y="971313"/>
            <a:ext cx="634656" cy="699982"/>
            <a:chOff x="5985650" y="2860025"/>
            <a:chExt cx="1396075" cy="1539775"/>
          </a:xfrm>
        </p:grpSpPr>
        <p:sp>
          <p:nvSpPr>
            <p:cNvPr id="4151" name="Google Shape;4151;p82"/>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82"/>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82"/>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82"/>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82"/>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82"/>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82"/>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82"/>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82"/>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82"/>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82"/>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82"/>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82"/>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82"/>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82"/>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82"/>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82"/>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2"/>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82"/>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82"/>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2"/>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82"/>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82"/>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82"/>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82"/>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82"/>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2"/>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2"/>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2"/>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82"/>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82"/>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82"/>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3" name="Google Shape;4183;p82"/>
          <p:cNvGrpSpPr/>
          <p:nvPr/>
        </p:nvGrpSpPr>
        <p:grpSpPr>
          <a:xfrm>
            <a:off x="4704254" y="971307"/>
            <a:ext cx="725845" cy="699975"/>
            <a:chOff x="4249973" y="1201875"/>
            <a:chExt cx="1958568" cy="1888762"/>
          </a:xfrm>
        </p:grpSpPr>
        <p:sp>
          <p:nvSpPr>
            <p:cNvPr id="4184" name="Google Shape;4184;p82"/>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5" name="Google Shape;4185;p82"/>
            <p:cNvGrpSpPr/>
            <p:nvPr/>
          </p:nvGrpSpPr>
          <p:grpSpPr>
            <a:xfrm>
              <a:off x="5853086" y="1789142"/>
              <a:ext cx="355454" cy="1048099"/>
              <a:chOff x="5576108" y="2016725"/>
              <a:chExt cx="565200" cy="1666560"/>
            </a:xfrm>
          </p:grpSpPr>
          <p:sp>
            <p:nvSpPr>
              <p:cNvPr id="4186" name="Google Shape;4186;p82"/>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87" name="Google Shape;4187;p82"/>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82"/>
            <p:cNvGrpSpPr/>
            <p:nvPr/>
          </p:nvGrpSpPr>
          <p:grpSpPr>
            <a:xfrm>
              <a:off x="4869455" y="2691676"/>
              <a:ext cx="1013897" cy="398961"/>
              <a:chOff x="4012057" y="3451825"/>
              <a:chExt cx="1612175" cy="634379"/>
            </a:xfrm>
          </p:grpSpPr>
          <p:sp>
            <p:nvSpPr>
              <p:cNvPr id="4189" name="Google Shape;4189;p82"/>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90" name="Google Shape;4190;p82"/>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82"/>
            <p:cNvGrpSpPr/>
            <p:nvPr/>
          </p:nvGrpSpPr>
          <p:grpSpPr>
            <a:xfrm>
              <a:off x="4276937" y="2155961"/>
              <a:ext cx="651965" cy="891358"/>
              <a:chOff x="3069908" y="2599997"/>
              <a:chExt cx="1036675" cy="1417328"/>
            </a:xfrm>
          </p:grpSpPr>
          <p:sp>
            <p:nvSpPr>
              <p:cNvPr id="4192" name="Google Shape;4192;p82"/>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93" name="Google Shape;4193;p82"/>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82"/>
            <p:cNvGrpSpPr/>
            <p:nvPr/>
          </p:nvGrpSpPr>
          <p:grpSpPr>
            <a:xfrm>
              <a:off x="5054918" y="1201875"/>
              <a:ext cx="999548" cy="602711"/>
              <a:chOff x="4306958" y="1082925"/>
              <a:chExt cx="1589359" cy="958358"/>
            </a:xfrm>
          </p:grpSpPr>
          <p:sp>
            <p:nvSpPr>
              <p:cNvPr id="4195" name="Google Shape;4195;p82"/>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96" name="Google Shape;4196;p82"/>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82"/>
            <p:cNvGrpSpPr/>
            <p:nvPr/>
          </p:nvGrpSpPr>
          <p:grpSpPr>
            <a:xfrm>
              <a:off x="4249973" y="1303451"/>
              <a:ext cx="799317" cy="841334"/>
              <a:chOff x="3027033" y="1244439"/>
              <a:chExt cx="1270977" cy="1337786"/>
            </a:xfrm>
          </p:grpSpPr>
          <p:sp>
            <p:nvSpPr>
              <p:cNvPr id="4198" name="Google Shape;4198;p82"/>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99" name="Google Shape;4199;p82"/>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0" name="Google Shape;4200;p82"/>
          <p:cNvGrpSpPr/>
          <p:nvPr/>
        </p:nvGrpSpPr>
        <p:grpSpPr>
          <a:xfrm>
            <a:off x="4057119" y="1858087"/>
            <a:ext cx="750769" cy="683784"/>
            <a:chOff x="4204684" y="2104422"/>
            <a:chExt cx="699822" cy="637382"/>
          </a:xfrm>
        </p:grpSpPr>
        <p:grpSp>
          <p:nvGrpSpPr>
            <p:cNvPr id="4201" name="Google Shape;4201;p82"/>
            <p:cNvGrpSpPr/>
            <p:nvPr/>
          </p:nvGrpSpPr>
          <p:grpSpPr>
            <a:xfrm>
              <a:off x="4204684" y="2430067"/>
              <a:ext cx="342957" cy="311738"/>
              <a:chOff x="4204684" y="2430067"/>
              <a:chExt cx="342957" cy="311738"/>
            </a:xfrm>
          </p:grpSpPr>
          <p:sp>
            <p:nvSpPr>
              <p:cNvPr id="4202" name="Google Shape;4202;p82"/>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2"/>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82"/>
            <p:cNvGrpSpPr/>
            <p:nvPr/>
          </p:nvGrpSpPr>
          <p:grpSpPr>
            <a:xfrm>
              <a:off x="4561586" y="2430067"/>
              <a:ext cx="342920" cy="311738"/>
              <a:chOff x="4561586" y="2430067"/>
              <a:chExt cx="342920" cy="311738"/>
            </a:xfrm>
          </p:grpSpPr>
          <p:sp>
            <p:nvSpPr>
              <p:cNvPr id="4205" name="Google Shape;4205;p82"/>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2"/>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7" name="Google Shape;4207;p82"/>
            <p:cNvGrpSpPr/>
            <p:nvPr/>
          </p:nvGrpSpPr>
          <p:grpSpPr>
            <a:xfrm>
              <a:off x="4561586" y="2104422"/>
              <a:ext cx="342920" cy="311738"/>
              <a:chOff x="4561586" y="2104422"/>
              <a:chExt cx="342920" cy="311738"/>
            </a:xfrm>
          </p:grpSpPr>
          <p:sp>
            <p:nvSpPr>
              <p:cNvPr id="4208" name="Google Shape;4208;p82"/>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82"/>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0" name="Google Shape;4210;p82"/>
            <p:cNvGrpSpPr/>
            <p:nvPr/>
          </p:nvGrpSpPr>
          <p:grpSpPr>
            <a:xfrm>
              <a:off x="4204684" y="2104422"/>
              <a:ext cx="342957" cy="311664"/>
              <a:chOff x="4204684" y="2104422"/>
              <a:chExt cx="342957" cy="311664"/>
            </a:xfrm>
          </p:grpSpPr>
          <p:sp>
            <p:nvSpPr>
              <p:cNvPr id="4211" name="Google Shape;4211;p82"/>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82"/>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3" name="Google Shape;4213;p82"/>
          <p:cNvGrpSpPr/>
          <p:nvPr/>
        </p:nvGrpSpPr>
        <p:grpSpPr>
          <a:xfrm>
            <a:off x="5521552" y="971301"/>
            <a:ext cx="660591" cy="688867"/>
            <a:chOff x="5830645" y="1267368"/>
            <a:chExt cx="530340" cy="553040"/>
          </a:xfrm>
        </p:grpSpPr>
        <p:sp>
          <p:nvSpPr>
            <p:cNvPr id="4214" name="Google Shape;4214;p82"/>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5" name="Google Shape;4215;p82"/>
            <p:cNvGrpSpPr/>
            <p:nvPr/>
          </p:nvGrpSpPr>
          <p:grpSpPr>
            <a:xfrm>
              <a:off x="5830645" y="1267368"/>
              <a:ext cx="259743" cy="269909"/>
              <a:chOff x="5830645" y="1267368"/>
              <a:chExt cx="259743" cy="269909"/>
            </a:xfrm>
          </p:grpSpPr>
          <p:sp>
            <p:nvSpPr>
              <p:cNvPr id="4216" name="Google Shape;4216;p82"/>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82"/>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82"/>
            <p:cNvGrpSpPr/>
            <p:nvPr/>
          </p:nvGrpSpPr>
          <p:grpSpPr>
            <a:xfrm>
              <a:off x="6101293" y="1267368"/>
              <a:ext cx="259692" cy="269909"/>
              <a:chOff x="6101293" y="1267368"/>
              <a:chExt cx="259692" cy="269909"/>
            </a:xfrm>
          </p:grpSpPr>
          <p:sp>
            <p:nvSpPr>
              <p:cNvPr id="4219" name="Google Shape;4219;p82"/>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82"/>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82"/>
            <p:cNvGrpSpPr/>
            <p:nvPr/>
          </p:nvGrpSpPr>
          <p:grpSpPr>
            <a:xfrm>
              <a:off x="5830645" y="1550500"/>
              <a:ext cx="259692" cy="269909"/>
              <a:chOff x="5830645" y="1550500"/>
              <a:chExt cx="259692" cy="269909"/>
            </a:xfrm>
          </p:grpSpPr>
          <p:sp>
            <p:nvSpPr>
              <p:cNvPr id="4222" name="Google Shape;4222;p82"/>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82"/>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4" name="Google Shape;4224;p82"/>
            <p:cNvGrpSpPr/>
            <p:nvPr/>
          </p:nvGrpSpPr>
          <p:grpSpPr>
            <a:xfrm>
              <a:off x="6101293" y="1550500"/>
              <a:ext cx="259692" cy="269909"/>
              <a:chOff x="6101293" y="1550500"/>
              <a:chExt cx="259692" cy="269909"/>
            </a:xfrm>
          </p:grpSpPr>
          <p:sp>
            <p:nvSpPr>
              <p:cNvPr id="4225" name="Google Shape;4225;p82"/>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82"/>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7" name="Google Shape;4227;p82"/>
          <p:cNvGrpSpPr/>
          <p:nvPr/>
        </p:nvGrpSpPr>
        <p:grpSpPr>
          <a:xfrm>
            <a:off x="723705" y="1861761"/>
            <a:ext cx="697154" cy="679574"/>
            <a:chOff x="2679875" y="2361475"/>
            <a:chExt cx="780425" cy="760575"/>
          </a:xfrm>
        </p:grpSpPr>
        <p:sp>
          <p:nvSpPr>
            <p:cNvPr id="4228" name="Google Shape;4228;p82"/>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82"/>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82"/>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82"/>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82"/>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82"/>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4" name="Google Shape;4234;p82"/>
          <p:cNvGrpSpPr/>
          <p:nvPr/>
        </p:nvGrpSpPr>
        <p:grpSpPr>
          <a:xfrm>
            <a:off x="3122864" y="971353"/>
            <a:ext cx="735829" cy="684547"/>
            <a:chOff x="3351965" y="1148808"/>
            <a:chExt cx="750770" cy="698375"/>
          </a:xfrm>
        </p:grpSpPr>
        <p:grpSp>
          <p:nvGrpSpPr>
            <p:cNvPr id="4235" name="Google Shape;4235;p82"/>
            <p:cNvGrpSpPr/>
            <p:nvPr/>
          </p:nvGrpSpPr>
          <p:grpSpPr>
            <a:xfrm>
              <a:off x="3586796" y="1148808"/>
              <a:ext cx="294857" cy="286830"/>
              <a:chOff x="3750225" y="1774000"/>
              <a:chExt cx="149575" cy="145525"/>
            </a:xfrm>
          </p:grpSpPr>
          <p:sp>
            <p:nvSpPr>
              <p:cNvPr id="4236" name="Google Shape;4236;p82"/>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82"/>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8" name="Google Shape;4238;p82"/>
            <p:cNvGrpSpPr/>
            <p:nvPr/>
          </p:nvGrpSpPr>
          <p:grpSpPr>
            <a:xfrm>
              <a:off x="3779245" y="1375768"/>
              <a:ext cx="323490" cy="286978"/>
              <a:chOff x="3847850" y="1889150"/>
              <a:chExt cx="164100" cy="145600"/>
            </a:xfrm>
          </p:grpSpPr>
          <p:sp>
            <p:nvSpPr>
              <p:cNvPr id="4239" name="Google Shape;4239;p82"/>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82"/>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1" name="Google Shape;4241;p82"/>
            <p:cNvGrpSpPr/>
            <p:nvPr/>
          </p:nvGrpSpPr>
          <p:grpSpPr>
            <a:xfrm>
              <a:off x="3351965" y="1330435"/>
              <a:ext cx="295449" cy="285401"/>
              <a:chOff x="3631100" y="1866150"/>
              <a:chExt cx="149875" cy="144800"/>
            </a:xfrm>
          </p:grpSpPr>
          <p:sp>
            <p:nvSpPr>
              <p:cNvPr id="4242" name="Google Shape;4242;p82"/>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82"/>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4" name="Google Shape;4244;p82"/>
            <p:cNvGrpSpPr/>
            <p:nvPr/>
          </p:nvGrpSpPr>
          <p:grpSpPr>
            <a:xfrm>
              <a:off x="3548208" y="1560352"/>
              <a:ext cx="294808" cy="286830"/>
              <a:chOff x="3730650" y="1982800"/>
              <a:chExt cx="149550" cy="145525"/>
            </a:xfrm>
          </p:grpSpPr>
          <p:sp>
            <p:nvSpPr>
              <p:cNvPr id="4245" name="Google Shape;4245;p82"/>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82"/>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7" name="Google Shape;4247;p82"/>
          <p:cNvGrpSpPr/>
          <p:nvPr/>
        </p:nvGrpSpPr>
        <p:grpSpPr>
          <a:xfrm>
            <a:off x="7624517" y="971307"/>
            <a:ext cx="804565" cy="677795"/>
            <a:chOff x="7636443" y="1204988"/>
            <a:chExt cx="804565" cy="677795"/>
          </a:xfrm>
        </p:grpSpPr>
        <p:grpSp>
          <p:nvGrpSpPr>
            <p:cNvPr id="4248" name="Google Shape;4248;p82"/>
            <p:cNvGrpSpPr/>
            <p:nvPr/>
          </p:nvGrpSpPr>
          <p:grpSpPr>
            <a:xfrm>
              <a:off x="7636443" y="1509705"/>
              <a:ext cx="804565" cy="373078"/>
              <a:chOff x="7636443" y="1509705"/>
              <a:chExt cx="804565" cy="373078"/>
            </a:xfrm>
          </p:grpSpPr>
          <p:sp>
            <p:nvSpPr>
              <p:cNvPr id="4249" name="Google Shape;4249;p82"/>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82"/>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1" name="Google Shape;4251;p82"/>
            <p:cNvGrpSpPr/>
            <p:nvPr/>
          </p:nvGrpSpPr>
          <p:grpSpPr>
            <a:xfrm>
              <a:off x="7636443" y="1408133"/>
              <a:ext cx="804565" cy="373078"/>
              <a:chOff x="7636443" y="1408133"/>
              <a:chExt cx="804565" cy="373078"/>
            </a:xfrm>
          </p:grpSpPr>
          <p:sp>
            <p:nvSpPr>
              <p:cNvPr id="4252" name="Google Shape;4252;p82"/>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82"/>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4" name="Google Shape;4254;p82"/>
            <p:cNvGrpSpPr/>
            <p:nvPr/>
          </p:nvGrpSpPr>
          <p:grpSpPr>
            <a:xfrm>
              <a:off x="7636443" y="1306560"/>
              <a:ext cx="804565" cy="373078"/>
              <a:chOff x="7636443" y="1306560"/>
              <a:chExt cx="804565" cy="373078"/>
            </a:xfrm>
          </p:grpSpPr>
          <p:sp>
            <p:nvSpPr>
              <p:cNvPr id="4255" name="Google Shape;4255;p82"/>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82"/>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7" name="Google Shape;4257;p82"/>
            <p:cNvGrpSpPr/>
            <p:nvPr/>
          </p:nvGrpSpPr>
          <p:grpSpPr>
            <a:xfrm>
              <a:off x="7636443" y="1204988"/>
              <a:ext cx="804565" cy="373078"/>
              <a:chOff x="7636443" y="1204988"/>
              <a:chExt cx="804565" cy="373078"/>
            </a:xfrm>
          </p:grpSpPr>
          <p:sp>
            <p:nvSpPr>
              <p:cNvPr id="4258" name="Google Shape;4258;p82"/>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82"/>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0" name="Google Shape;4260;p82"/>
          <p:cNvGrpSpPr/>
          <p:nvPr/>
        </p:nvGrpSpPr>
        <p:grpSpPr>
          <a:xfrm>
            <a:off x="4963363" y="1878721"/>
            <a:ext cx="661339" cy="661188"/>
            <a:chOff x="3990000" y="975400"/>
            <a:chExt cx="3934200" cy="3933300"/>
          </a:xfrm>
        </p:grpSpPr>
        <p:sp>
          <p:nvSpPr>
            <p:cNvPr id="4261" name="Google Shape;4261;p82"/>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82"/>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82"/>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82"/>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82"/>
          <p:cNvGrpSpPr/>
          <p:nvPr/>
        </p:nvGrpSpPr>
        <p:grpSpPr>
          <a:xfrm>
            <a:off x="6607011" y="1857359"/>
            <a:ext cx="868881" cy="684241"/>
            <a:chOff x="6598259" y="2078634"/>
            <a:chExt cx="868881" cy="684241"/>
          </a:xfrm>
        </p:grpSpPr>
        <p:sp>
          <p:nvSpPr>
            <p:cNvPr id="4266" name="Google Shape;4266;p82"/>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82"/>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82"/>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82"/>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82"/>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82"/>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2" name="Google Shape;4272;p82"/>
            <p:cNvGrpSpPr/>
            <p:nvPr/>
          </p:nvGrpSpPr>
          <p:grpSpPr>
            <a:xfrm>
              <a:off x="6808175" y="2078634"/>
              <a:ext cx="452229" cy="684241"/>
              <a:chOff x="6808175" y="2078634"/>
              <a:chExt cx="452229" cy="684241"/>
            </a:xfrm>
          </p:grpSpPr>
          <p:sp>
            <p:nvSpPr>
              <p:cNvPr id="4273" name="Google Shape;4273;p82"/>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82"/>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82"/>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82"/>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82"/>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82"/>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9" name="Google Shape;4279;p82"/>
              <p:cNvGrpSpPr/>
              <p:nvPr/>
            </p:nvGrpSpPr>
            <p:grpSpPr>
              <a:xfrm>
                <a:off x="6821586" y="2078634"/>
                <a:ext cx="426871" cy="684241"/>
                <a:chOff x="6821586" y="2078634"/>
                <a:chExt cx="426871" cy="684241"/>
              </a:xfrm>
            </p:grpSpPr>
            <p:grpSp>
              <p:nvGrpSpPr>
                <p:cNvPr id="4280" name="Google Shape;4280;p82"/>
                <p:cNvGrpSpPr/>
                <p:nvPr/>
              </p:nvGrpSpPr>
              <p:grpSpPr>
                <a:xfrm>
                  <a:off x="6821586" y="2078634"/>
                  <a:ext cx="426871" cy="684241"/>
                  <a:chOff x="6821586" y="2078634"/>
                  <a:chExt cx="426871" cy="684241"/>
                </a:xfrm>
              </p:grpSpPr>
              <p:sp>
                <p:nvSpPr>
                  <p:cNvPr id="4281" name="Google Shape;4281;p82"/>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82"/>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82"/>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82"/>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82"/>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82"/>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82"/>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82"/>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82"/>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82"/>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82"/>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82"/>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82"/>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82"/>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82"/>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2"/>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82"/>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82"/>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82"/>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0" name="Google Shape;4300;p82"/>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2"/>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2"/>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82"/>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82"/>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82"/>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06" name="Google Shape;4306;p82"/>
          <p:cNvGrpSpPr/>
          <p:nvPr/>
        </p:nvGrpSpPr>
        <p:grpSpPr>
          <a:xfrm>
            <a:off x="716994" y="3531369"/>
            <a:ext cx="1340789" cy="640830"/>
            <a:chOff x="238125" y="1151100"/>
            <a:chExt cx="7139450" cy="3412300"/>
          </a:xfrm>
        </p:grpSpPr>
        <p:sp>
          <p:nvSpPr>
            <p:cNvPr id="4307" name="Google Shape;4307;p82"/>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82"/>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82"/>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82"/>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82"/>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82"/>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82"/>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82"/>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82"/>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82"/>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82"/>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82"/>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9" name="Google Shape;4319;p82"/>
          <p:cNvGrpSpPr/>
          <p:nvPr/>
        </p:nvGrpSpPr>
        <p:grpSpPr>
          <a:xfrm>
            <a:off x="5584217" y="2734650"/>
            <a:ext cx="985357" cy="585764"/>
            <a:chOff x="5145061" y="2881789"/>
            <a:chExt cx="1107641" cy="658458"/>
          </a:xfrm>
        </p:grpSpPr>
        <p:grpSp>
          <p:nvGrpSpPr>
            <p:cNvPr id="4320" name="Google Shape;4320;p82"/>
            <p:cNvGrpSpPr/>
            <p:nvPr/>
          </p:nvGrpSpPr>
          <p:grpSpPr>
            <a:xfrm>
              <a:off x="5722989" y="3244587"/>
              <a:ext cx="529713" cy="295659"/>
              <a:chOff x="5722989" y="3244587"/>
              <a:chExt cx="529713" cy="295659"/>
            </a:xfrm>
          </p:grpSpPr>
          <p:sp>
            <p:nvSpPr>
              <p:cNvPr id="4321" name="Google Shape;4321;p82"/>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22" name="Google Shape;4322;p82"/>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323" name="Google Shape;4323;p82"/>
            <p:cNvGrpSpPr/>
            <p:nvPr/>
          </p:nvGrpSpPr>
          <p:grpSpPr>
            <a:xfrm>
              <a:off x="5145061" y="3244587"/>
              <a:ext cx="536807" cy="295659"/>
              <a:chOff x="5145061" y="3244587"/>
              <a:chExt cx="536807" cy="295659"/>
            </a:xfrm>
          </p:grpSpPr>
          <p:sp>
            <p:nvSpPr>
              <p:cNvPr id="4324" name="Google Shape;4324;p82"/>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25" name="Google Shape;4325;p82"/>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326" name="Google Shape;4326;p82"/>
            <p:cNvGrpSpPr/>
            <p:nvPr/>
          </p:nvGrpSpPr>
          <p:grpSpPr>
            <a:xfrm>
              <a:off x="5341327" y="2898245"/>
              <a:ext cx="532309" cy="614891"/>
              <a:chOff x="5341327" y="2898245"/>
              <a:chExt cx="532309" cy="614891"/>
            </a:xfrm>
          </p:grpSpPr>
          <p:sp>
            <p:nvSpPr>
              <p:cNvPr id="4327" name="Google Shape;4327;p82"/>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28" name="Google Shape;4328;p82"/>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329" name="Google Shape;4329;p82"/>
            <p:cNvGrpSpPr/>
            <p:nvPr/>
          </p:nvGrpSpPr>
          <p:grpSpPr>
            <a:xfrm>
              <a:off x="5532290" y="2881789"/>
              <a:ext cx="620516" cy="305456"/>
              <a:chOff x="5532290" y="2881789"/>
              <a:chExt cx="620516" cy="305456"/>
            </a:xfrm>
          </p:grpSpPr>
          <p:sp>
            <p:nvSpPr>
              <p:cNvPr id="4330" name="Google Shape;4330;p82"/>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31" name="Google Shape;4331;p82"/>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332" name="Google Shape;4332;p82"/>
          <p:cNvGrpSpPr/>
          <p:nvPr/>
        </p:nvGrpSpPr>
        <p:grpSpPr>
          <a:xfrm>
            <a:off x="8163140" y="3526708"/>
            <a:ext cx="269068" cy="645491"/>
            <a:chOff x="7026852" y="3311869"/>
            <a:chExt cx="434331" cy="1041954"/>
          </a:xfrm>
        </p:grpSpPr>
        <p:sp>
          <p:nvSpPr>
            <p:cNvPr id="4333" name="Google Shape;4333;p82"/>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82"/>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82"/>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6" name="Google Shape;4336;p82"/>
          <p:cNvGrpSpPr/>
          <p:nvPr/>
        </p:nvGrpSpPr>
        <p:grpSpPr>
          <a:xfrm>
            <a:off x="6179721" y="3565945"/>
            <a:ext cx="293882" cy="293836"/>
            <a:chOff x="4873519" y="3311869"/>
            <a:chExt cx="499374" cy="499296"/>
          </a:xfrm>
        </p:grpSpPr>
        <p:sp>
          <p:nvSpPr>
            <p:cNvPr id="4337" name="Google Shape;4337;p82"/>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82"/>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9" name="Google Shape;4339;p82"/>
          <p:cNvGrpSpPr/>
          <p:nvPr/>
        </p:nvGrpSpPr>
        <p:grpSpPr>
          <a:xfrm>
            <a:off x="6179721" y="3878317"/>
            <a:ext cx="293882" cy="293882"/>
            <a:chOff x="4873519" y="3875839"/>
            <a:chExt cx="499374" cy="499374"/>
          </a:xfrm>
        </p:grpSpPr>
        <p:sp>
          <p:nvSpPr>
            <p:cNvPr id="4340" name="Google Shape;4340;p82"/>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82"/>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2" name="Google Shape;4342;p82"/>
          <p:cNvGrpSpPr/>
          <p:nvPr/>
        </p:nvGrpSpPr>
        <p:grpSpPr>
          <a:xfrm>
            <a:off x="2410248" y="1850269"/>
            <a:ext cx="698104" cy="698208"/>
            <a:chOff x="2565073" y="2075876"/>
            <a:chExt cx="672482" cy="672518"/>
          </a:xfrm>
        </p:grpSpPr>
        <p:sp>
          <p:nvSpPr>
            <p:cNvPr id="4343" name="Google Shape;4343;p82"/>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82"/>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82"/>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82"/>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82"/>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2"/>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9" name="Google Shape;4349;p82"/>
          <p:cNvGrpSpPr/>
          <p:nvPr/>
        </p:nvGrpSpPr>
        <p:grpSpPr>
          <a:xfrm>
            <a:off x="5633660" y="3534870"/>
            <a:ext cx="438354" cy="637329"/>
            <a:chOff x="1697726" y="3244179"/>
            <a:chExt cx="788124" cy="1146069"/>
          </a:xfrm>
        </p:grpSpPr>
        <p:sp>
          <p:nvSpPr>
            <p:cNvPr id="4350" name="Google Shape;4350;p82"/>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82"/>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2" name="Google Shape;4352;p82"/>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3" name="Google Shape;4353;p82"/>
          <p:cNvGrpSpPr/>
          <p:nvPr/>
        </p:nvGrpSpPr>
        <p:grpSpPr>
          <a:xfrm>
            <a:off x="7634874" y="1863232"/>
            <a:ext cx="799565" cy="670282"/>
            <a:chOff x="7617850" y="2063282"/>
            <a:chExt cx="799565" cy="670282"/>
          </a:xfrm>
        </p:grpSpPr>
        <p:cxnSp>
          <p:nvCxnSpPr>
            <p:cNvPr id="4354" name="Google Shape;4354;p82"/>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55" name="Google Shape;4355;p82"/>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56" name="Google Shape;4356;p82"/>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57" name="Google Shape;4357;p82"/>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58" name="Google Shape;4358;p82"/>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359" name="Google Shape;4359;p82"/>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360" name="Google Shape;4360;p82"/>
            <p:cNvGrpSpPr/>
            <p:nvPr/>
          </p:nvGrpSpPr>
          <p:grpSpPr>
            <a:xfrm>
              <a:off x="7734309" y="2063282"/>
              <a:ext cx="570957" cy="620095"/>
              <a:chOff x="7734309" y="2063282"/>
              <a:chExt cx="570957" cy="620095"/>
            </a:xfrm>
          </p:grpSpPr>
          <p:grpSp>
            <p:nvGrpSpPr>
              <p:cNvPr id="4361" name="Google Shape;4361;p82"/>
              <p:cNvGrpSpPr/>
              <p:nvPr/>
            </p:nvGrpSpPr>
            <p:grpSpPr>
              <a:xfrm>
                <a:off x="8031573" y="2063282"/>
                <a:ext cx="273693" cy="620095"/>
                <a:chOff x="8031573" y="2063282"/>
                <a:chExt cx="273693" cy="620095"/>
              </a:xfrm>
            </p:grpSpPr>
            <p:sp>
              <p:nvSpPr>
                <p:cNvPr id="4362" name="Google Shape;4362;p8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8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8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8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6" name="Google Shape;4366;p82"/>
              <p:cNvGrpSpPr/>
              <p:nvPr/>
            </p:nvGrpSpPr>
            <p:grpSpPr>
              <a:xfrm flipH="1">
                <a:off x="7734309" y="2063282"/>
                <a:ext cx="273693" cy="620095"/>
                <a:chOff x="8031573" y="2063282"/>
                <a:chExt cx="273693" cy="620095"/>
              </a:xfrm>
            </p:grpSpPr>
            <p:sp>
              <p:nvSpPr>
                <p:cNvPr id="4367" name="Google Shape;4367;p8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8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8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8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371" name="Google Shape;4371;p82"/>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2"/>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3" name="Google Shape;4373;p82"/>
          <p:cNvGrpSpPr/>
          <p:nvPr/>
        </p:nvGrpSpPr>
        <p:grpSpPr>
          <a:xfrm>
            <a:off x="7821480" y="2716716"/>
            <a:ext cx="602567" cy="601884"/>
            <a:chOff x="1186975" y="238125"/>
            <a:chExt cx="5244275" cy="5238325"/>
          </a:xfrm>
        </p:grpSpPr>
        <p:sp>
          <p:nvSpPr>
            <p:cNvPr id="4374" name="Google Shape;4374;p82"/>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82"/>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82"/>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82"/>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8" name="Google Shape;4378;p82"/>
          <p:cNvGrpSpPr/>
          <p:nvPr/>
        </p:nvGrpSpPr>
        <p:grpSpPr>
          <a:xfrm>
            <a:off x="3264218" y="1856199"/>
            <a:ext cx="651848" cy="687338"/>
            <a:chOff x="3400515" y="2056248"/>
            <a:chExt cx="698134" cy="735987"/>
          </a:xfrm>
        </p:grpSpPr>
        <p:grpSp>
          <p:nvGrpSpPr>
            <p:cNvPr id="4379" name="Google Shape;4379;p82"/>
            <p:cNvGrpSpPr/>
            <p:nvPr/>
          </p:nvGrpSpPr>
          <p:grpSpPr>
            <a:xfrm>
              <a:off x="3400515" y="2283913"/>
              <a:ext cx="312919" cy="219900"/>
              <a:chOff x="3400515" y="2283913"/>
              <a:chExt cx="312919" cy="219900"/>
            </a:xfrm>
          </p:grpSpPr>
          <p:sp>
            <p:nvSpPr>
              <p:cNvPr id="4380" name="Google Shape;4380;p82"/>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81" name="Google Shape;4381;p82"/>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382" name="Google Shape;4382;p82"/>
            <p:cNvGrpSpPr/>
            <p:nvPr/>
          </p:nvGrpSpPr>
          <p:grpSpPr>
            <a:xfrm>
              <a:off x="3547823" y="2461089"/>
              <a:ext cx="219900" cy="331146"/>
              <a:chOff x="3547823" y="2461089"/>
              <a:chExt cx="219900" cy="331146"/>
            </a:xfrm>
          </p:grpSpPr>
          <p:sp>
            <p:nvSpPr>
              <p:cNvPr id="4383" name="Google Shape;4383;p82"/>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84" name="Google Shape;4384;p82"/>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385" name="Google Shape;4385;p82"/>
            <p:cNvGrpSpPr/>
            <p:nvPr/>
          </p:nvGrpSpPr>
          <p:grpSpPr>
            <a:xfrm>
              <a:off x="3734138" y="2461089"/>
              <a:ext cx="219900" cy="331146"/>
              <a:chOff x="3734138" y="2461089"/>
              <a:chExt cx="219900" cy="331146"/>
            </a:xfrm>
          </p:grpSpPr>
          <p:sp>
            <p:nvSpPr>
              <p:cNvPr id="4386" name="Google Shape;4386;p82"/>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87" name="Google Shape;4387;p82"/>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388" name="Google Shape;4388;p82"/>
            <p:cNvGrpSpPr/>
            <p:nvPr/>
          </p:nvGrpSpPr>
          <p:grpSpPr>
            <a:xfrm>
              <a:off x="3787560" y="2281742"/>
              <a:ext cx="311089" cy="219900"/>
              <a:chOff x="3787560" y="2281742"/>
              <a:chExt cx="311089" cy="219900"/>
            </a:xfrm>
          </p:grpSpPr>
          <p:sp>
            <p:nvSpPr>
              <p:cNvPr id="4389" name="Google Shape;4389;p82"/>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90" name="Google Shape;4390;p82"/>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391" name="Google Shape;4391;p82"/>
            <p:cNvGrpSpPr/>
            <p:nvPr/>
          </p:nvGrpSpPr>
          <p:grpSpPr>
            <a:xfrm>
              <a:off x="3637290" y="2056248"/>
              <a:ext cx="219900" cy="330736"/>
              <a:chOff x="3637290" y="2056248"/>
              <a:chExt cx="219900" cy="330736"/>
            </a:xfrm>
          </p:grpSpPr>
          <p:sp>
            <p:nvSpPr>
              <p:cNvPr id="4392" name="Google Shape;4392;p82"/>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393" name="Google Shape;4393;p82"/>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394" name="Google Shape;4394;p82"/>
          <p:cNvGrpSpPr/>
          <p:nvPr/>
        </p:nvGrpSpPr>
        <p:grpSpPr>
          <a:xfrm>
            <a:off x="2555923" y="2726206"/>
            <a:ext cx="1268144" cy="592394"/>
            <a:chOff x="238125" y="1188750"/>
            <a:chExt cx="7140450" cy="3335550"/>
          </a:xfrm>
        </p:grpSpPr>
        <p:sp>
          <p:nvSpPr>
            <p:cNvPr id="4395" name="Google Shape;4395;p82"/>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82"/>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82"/>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82"/>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82"/>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82"/>
          <p:cNvGrpSpPr/>
          <p:nvPr/>
        </p:nvGrpSpPr>
        <p:grpSpPr>
          <a:xfrm>
            <a:off x="6663824" y="2728360"/>
            <a:ext cx="1053944" cy="590147"/>
            <a:chOff x="238125" y="1335475"/>
            <a:chExt cx="5418735" cy="3034175"/>
          </a:xfrm>
        </p:grpSpPr>
        <p:sp>
          <p:nvSpPr>
            <p:cNvPr id="4401" name="Google Shape;4401;p82"/>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82"/>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82"/>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4" name="Google Shape;4404;p82"/>
          <p:cNvGrpSpPr/>
          <p:nvPr/>
        </p:nvGrpSpPr>
        <p:grpSpPr>
          <a:xfrm>
            <a:off x="4094633" y="3533260"/>
            <a:ext cx="1268207" cy="638939"/>
            <a:chOff x="3967651" y="3645904"/>
            <a:chExt cx="1479304" cy="745292"/>
          </a:xfrm>
        </p:grpSpPr>
        <p:grpSp>
          <p:nvGrpSpPr>
            <p:cNvPr id="4405" name="Google Shape;4405;p82"/>
            <p:cNvGrpSpPr/>
            <p:nvPr/>
          </p:nvGrpSpPr>
          <p:grpSpPr>
            <a:xfrm>
              <a:off x="3967651" y="4009026"/>
              <a:ext cx="1479304" cy="382170"/>
              <a:chOff x="3967651" y="4009026"/>
              <a:chExt cx="1479304" cy="382170"/>
            </a:xfrm>
          </p:grpSpPr>
          <p:grpSp>
            <p:nvGrpSpPr>
              <p:cNvPr id="4406" name="Google Shape;4406;p82"/>
              <p:cNvGrpSpPr/>
              <p:nvPr/>
            </p:nvGrpSpPr>
            <p:grpSpPr>
              <a:xfrm>
                <a:off x="4892216" y="4195630"/>
                <a:ext cx="554739" cy="195566"/>
                <a:chOff x="3604375" y="4892160"/>
                <a:chExt cx="1651500" cy="582215"/>
              </a:xfrm>
            </p:grpSpPr>
            <p:sp>
              <p:nvSpPr>
                <p:cNvPr id="4407" name="Google Shape;4407;p82"/>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82"/>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82"/>
              <p:cNvGrpSpPr/>
              <p:nvPr/>
            </p:nvGrpSpPr>
            <p:grpSpPr>
              <a:xfrm>
                <a:off x="3967651" y="4146303"/>
                <a:ext cx="579402" cy="244893"/>
                <a:chOff x="851875" y="4745310"/>
                <a:chExt cx="1724925" cy="729065"/>
              </a:xfrm>
            </p:grpSpPr>
            <p:sp>
              <p:nvSpPr>
                <p:cNvPr id="4410" name="Google Shape;4410;p82"/>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82"/>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2" name="Google Shape;4412;p82"/>
              <p:cNvGrpSpPr/>
              <p:nvPr/>
            </p:nvGrpSpPr>
            <p:grpSpPr>
              <a:xfrm>
                <a:off x="4460753" y="4009026"/>
                <a:ext cx="493110" cy="382170"/>
                <a:chOff x="2319875" y="4336625"/>
                <a:chExt cx="1468025" cy="1137750"/>
              </a:xfrm>
            </p:grpSpPr>
            <p:sp>
              <p:nvSpPr>
                <p:cNvPr id="4413" name="Google Shape;4413;p82"/>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82"/>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15" name="Google Shape;4415;p82"/>
            <p:cNvGrpSpPr/>
            <p:nvPr/>
          </p:nvGrpSpPr>
          <p:grpSpPr>
            <a:xfrm>
              <a:off x="4479443" y="3645904"/>
              <a:ext cx="455965" cy="388789"/>
              <a:chOff x="2957425" y="238100"/>
              <a:chExt cx="1910200" cy="1628775"/>
            </a:xfrm>
          </p:grpSpPr>
          <p:sp>
            <p:nvSpPr>
              <p:cNvPr id="4416" name="Google Shape;4416;p82"/>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82"/>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2"/>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82"/>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82"/>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82"/>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82"/>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82"/>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82"/>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82"/>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26" name="Google Shape;4426;p82"/>
          <p:cNvGrpSpPr/>
          <p:nvPr/>
        </p:nvGrpSpPr>
        <p:grpSpPr>
          <a:xfrm>
            <a:off x="2480746" y="3534460"/>
            <a:ext cx="1243128" cy="637739"/>
            <a:chOff x="2496310" y="3693351"/>
            <a:chExt cx="1342906" cy="688926"/>
          </a:xfrm>
        </p:grpSpPr>
        <p:grpSp>
          <p:nvGrpSpPr>
            <p:cNvPr id="4427" name="Google Shape;4427;p82"/>
            <p:cNvGrpSpPr/>
            <p:nvPr/>
          </p:nvGrpSpPr>
          <p:grpSpPr>
            <a:xfrm>
              <a:off x="2496310" y="3693351"/>
              <a:ext cx="1342906" cy="688875"/>
              <a:chOff x="2496310" y="3693351"/>
              <a:chExt cx="1342906" cy="688875"/>
            </a:xfrm>
          </p:grpSpPr>
          <p:sp>
            <p:nvSpPr>
              <p:cNvPr id="4428" name="Google Shape;4428;p82"/>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82"/>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82"/>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82"/>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82"/>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82"/>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34" name="Google Shape;4434;p82"/>
              <p:cNvCxnSpPr>
                <a:stCxn id="4432"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435" name="Google Shape;4435;p82"/>
              <p:cNvCxnSpPr>
                <a:stCxn id="4429"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436" name="Google Shape;4436;p82"/>
              <p:cNvCxnSpPr>
                <a:stCxn id="4430"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437" name="Google Shape;4437;p82"/>
              <p:cNvCxnSpPr>
                <a:stCxn id="4433"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438" name="Google Shape;4438;p82"/>
              <p:cNvCxnSpPr>
                <a:stCxn id="4431"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439" name="Google Shape;4439;p82"/>
            <p:cNvGrpSpPr/>
            <p:nvPr/>
          </p:nvGrpSpPr>
          <p:grpSpPr>
            <a:xfrm>
              <a:off x="2675275" y="3930557"/>
              <a:ext cx="1003306" cy="451719"/>
              <a:chOff x="2675275" y="4174282"/>
              <a:chExt cx="1003306" cy="451719"/>
            </a:xfrm>
          </p:grpSpPr>
          <p:sp>
            <p:nvSpPr>
              <p:cNvPr id="4440" name="Google Shape;4440;p82"/>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82"/>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82"/>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43" name="Google Shape;4443;p82"/>
          <p:cNvGrpSpPr/>
          <p:nvPr/>
        </p:nvGrpSpPr>
        <p:grpSpPr>
          <a:xfrm>
            <a:off x="1654417" y="971307"/>
            <a:ext cx="574511" cy="874709"/>
            <a:chOff x="1715404" y="1112080"/>
            <a:chExt cx="642270" cy="977984"/>
          </a:xfrm>
        </p:grpSpPr>
        <p:grpSp>
          <p:nvGrpSpPr>
            <p:cNvPr id="4444" name="Google Shape;4444;p82"/>
            <p:cNvGrpSpPr/>
            <p:nvPr/>
          </p:nvGrpSpPr>
          <p:grpSpPr>
            <a:xfrm>
              <a:off x="1715404" y="1112080"/>
              <a:ext cx="642270" cy="977984"/>
              <a:chOff x="1715404" y="1112080"/>
              <a:chExt cx="642270" cy="977984"/>
            </a:xfrm>
          </p:grpSpPr>
          <p:sp>
            <p:nvSpPr>
              <p:cNvPr id="4445" name="Google Shape;4445;p82"/>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82"/>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7" name="Google Shape;4447;p82"/>
            <p:cNvGrpSpPr/>
            <p:nvPr/>
          </p:nvGrpSpPr>
          <p:grpSpPr>
            <a:xfrm>
              <a:off x="1768927" y="1165603"/>
              <a:ext cx="535225" cy="851367"/>
              <a:chOff x="1768927" y="1165603"/>
              <a:chExt cx="535225" cy="851367"/>
            </a:xfrm>
          </p:grpSpPr>
          <p:sp>
            <p:nvSpPr>
              <p:cNvPr id="4448" name="Google Shape;4448;p82"/>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82"/>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0" name="Google Shape;4450;p82"/>
            <p:cNvGrpSpPr/>
            <p:nvPr/>
          </p:nvGrpSpPr>
          <p:grpSpPr>
            <a:xfrm>
              <a:off x="1822449" y="1219125"/>
              <a:ext cx="428180" cy="718859"/>
              <a:chOff x="1822449" y="1219125"/>
              <a:chExt cx="428180" cy="718859"/>
            </a:xfrm>
          </p:grpSpPr>
          <p:sp>
            <p:nvSpPr>
              <p:cNvPr id="4451" name="Google Shape;4451;p82"/>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82"/>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3" name="Google Shape;4453;p82"/>
            <p:cNvGrpSpPr/>
            <p:nvPr/>
          </p:nvGrpSpPr>
          <p:grpSpPr>
            <a:xfrm>
              <a:off x="1875972" y="1272648"/>
              <a:ext cx="321135" cy="586939"/>
              <a:chOff x="1875972" y="1272648"/>
              <a:chExt cx="321135" cy="586939"/>
            </a:xfrm>
          </p:grpSpPr>
          <p:sp>
            <p:nvSpPr>
              <p:cNvPr id="4454" name="Google Shape;4454;p82"/>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82"/>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6" name="Google Shape;4456;p82"/>
          <p:cNvGrpSpPr/>
          <p:nvPr/>
        </p:nvGrpSpPr>
        <p:grpSpPr>
          <a:xfrm>
            <a:off x="7761578" y="3528028"/>
            <a:ext cx="293855" cy="644170"/>
            <a:chOff x="241025" y="3151575"/>
            <a:chExt cx="293855" cy="644170"/>
          </a:xfrm>
        </p:grpSpPr>
        <p:sp>
          <p:nvSpPr>
            <p:cNvPr id="4457" name="Google Shape;4457;p82"/>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82"/>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9" name="Google Shape;4459;p82"/>
          <p:cNvGrpSpPr/>
          <p:nvPr/>
        </p:nvGrpSpPr>
        <p:grpSpPr>
          <a:xfrm>
            <a:off x="709562" y="2728028"/>
            <a:ext cx="1779649" cy="591620"/>
            <a:chOff x="246070" y="1983375"/>
            <a:chExt cx="1855347" cy="616849"/>
          </a:xfrm>
        </p:grpSpPr>
        <p:sp>
          <p:nvSpPr>
            <p:cNvPr id="4460" name="Google Shape;4460;p82"/>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82"/>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82"/>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82"/>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82"/>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2"/>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82"/>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82"/>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82"/>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9" name="Google Shape;4469;p82"/>
          <p:cNvGrpSpPr/>
          <p:nvPr/>
        </p:nvGrpSpPr>
        <p:grpSpPr>
          <a:xfrm>
            <a:off x="2320428" y="971307"/>
            <a:ext cx="711055" cy="745993"/>
            <a:chOff x="2496269" y="1171698"/>
            <a:chExt cx="761953" cy="799392"/>
          </a:xfrm>
        </p:grpSpPr>
        <p:grpSp>
          <p:nvGrpSpPr>
            <p:cNvPr id="4470" name="Google Shape;4470;p82"/>
            <p:cNvGrpSpPr/>
            <p:nvPr/>
          </p:nvGrpSpPr>
          <p:grpSpPr>
            <a:xfrm>
              <a:off x="2496269" y="1171698"/>
              <a:ext cx="761953" cy="723022"/>
              <a:chOff x="2496269" y="1171698"/>
              <a:chExt cx="761953" cy="723022"/>
            </a:xfrm>
          </p:grpSpPr>
          <p:sp>
            <p:nvSpPr>
              <p:cNvPr id="4471" name="Google Shape;4471;p82"/>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82"/>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3" name="Google Shape;4473;p82"/>
              <p:cNvGrpSpPr/>
              <p:nvPr/>
            </p:nvGrpSpPr>
            <p:grpSpPr>
              <a:xfrm>
                <a:off x="2496269" y="1171698"/>
                <a:ext cx="761953" cy="723022"/>
                <a:chOff x="2496269" y="1120652"/>
                <a:chExt cx="761953" cy="723022"/>
              </a:xfrm>
            </p:grpSpPr>
            <p:grpSp>
              <p:nvGrpSpPr>
                <p:cNvPr id="4474" name="Google Shape;4474;p82"/>
                <p:cNvGrpSpPr/>
                <p:nvPr/>
              </p:nvGrpSpPr>
              <p:grpSpPr>
                <a:xfrm>
                  <a:off x="2496269" y="1120652"/>
                  <a:ext cx="761953" cy="723022"/>
                  <a:chOff x="2496269" y="1120652"/>
                  <a:chExt cx="761953" cy="723022"/>
                </a:xfrm>
              </p:grpSpPr>
              <p:grpSp>
                <p:nvGrpSpPr>
                  <p:cNvPr id="4475" name="Google Shape;4475;p82"/>
                  <p:cNvGrpSpPr/>
                  <p:nvPr/>
                </p:nvGrpSpPr>
                <p:grpSpPr>
                  <a:xfrm>
                    <a:off x="2496269" y="1304589"/>
                    <a:ext cx="407089" cy="305057"/>
                    <a:chOff x="2496269" y="1304589"/>
                    <a:chExt cx="407089" cy="305057"/>
                  </a:xfrm>
                </p:grpSpPr>
                <p:sp>
                  <p:nvSpPr>
                    <p:cNvPr id="4476" name="Google Shape;4476;p82"/>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82"/>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82"/>
                  <p:cNvGrpSpPr/>
                  <p:nvPr/>
                </p:nvGrpSpPr>
                <p:grpSpPr>
                  <a:xfrm>
                    <a:off x="2586468" y="1493376"/>
                    <a:ext cx="358850" cy="349656"/>
                    <a:chOff x="2586468" y="1493376"/>
                    <a:chExt cx="358850" cy="349656"/>
                  </a:xfrm>
                </p:grpSpPr>
                <p:sp>
                  <p:nvSpPr>
                    <p:cNvPr id="4479" name="Google Shape;4479;p82"/>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82"/>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1" name="Google Shape;4481;p82"/>
                  <p:cNvGrpSpPr/>
                  <p:nvPr/>
                </p:nvGrpSpPr>
                <p:grpSpPr>
                  <a:xfrm>
                    <a:off x="2807939" y="1494024"/>
                    <a:ext cx="358857" cy="349650"/>
                    <a:chOff x="2807939" y="1494024"/>
                    <a:chExt cx="358857" cy="349650"/>
                  </a:xfrm>
                </p:grpSpPr>
                <p:sp>
                  <p:nvSpPr>
                    <p:cNvPr id="4482" name="Google Shape;4482;p82"/>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82"/>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82"/>
                  <p:cNvGrpSpPr/>
                  <p:nvPr/>
                </p:nvGrpSpPr>
                <p:grpSpPr>
                  <a:xfrm>
                    <a:off x="2851133" y="1305635"/>
                    <a:ext cx="407089" cy="305057"/>
                    <a:chOff x="2851133" y="1305635"/>
                    <a:chExt cx="407089" cy="305057"/>
                  </a:xfrm>
                </p:grpSpPr>
                <p:sp>
                  <p:nvSpPr>
                    <p:cNvPr id="4485" name="Google Shape;4485;p82"/>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82"/>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82"/>
                  <p:cNvGrpSpPr/>
                  <p:nvPr/>
                </p:nvGrpSpPr>
                <p:grpSpPr>
                  <a:xfrm>
                    <a:off x="2727495" y="1120652"/>
                    <a:ext cx="300271" cy="396358"/>
                    <a:chOff x="2727495" y="1120652"/>
                    <a:chExt cx="300271" cy="396358"/>
                  </a:xfrm>
                </p:grpSpPr>
                <p:sp>
                  <p:nvSpPr>
                    <p:cNvPr id="4488" name="Google Shape;4488;p82"/>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82"/>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90" name="Google Shape;4490;p82"/>
                <p:cNvGrpSpPr/>
                <p:nvPr/>
              </p:nvGrpSpPr>
              <p:grpSpPr>
                <a:xfrm>
                  <a:off x="2722305" y="1350460"/>
                  <a:ext cx="308357" cy="308344"/>
                  <a:chOff x="2722305" y="1350460"/>
                  <a:chExt cx="308357" cy="308344"/>
                </a:xfrm>
              </p:grpSpPr>
              <p:sp>
                <p:nvSpPr>
                  <p:cNvPr id="4491" name="Google Shape;4491;p82"/>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2" name="Google Shape;4492;p82"/>
                  <p:cNvGrpSpPr/>
                  <p:nvPr/>
                </p:nvGrpSpPr>
                <p:grpSpPr>
                  <a:xfrm>
                    <a:off x="2725064" y="1364529"/>
                    <a:ext cx="297954" cy="280182"/>
                    <a:chOff x="2725064" y="1364529"/>
                    <a:chExt cx="297954" cy="280182"/>
                  </a:xfrm>
                </p:grpSpPr>
                <p:sp>
                  <p:nvSpPr>
                    <p:cNvPr id="4493" name="Google Shape;4493;p82"/>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82"/>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82"/>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82"/>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82"/>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498" name="Google Shape;4498;p82"/>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82"/>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82"/>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82"/>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82"/>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3" name="Google Shape;4503;p82"/>
          <p:cNvGrpSpPr/>
          <p:nvPr/>
        </p:nvGrpSpPr>
        <p:grpSpPr>
          <a:xfrm>
            <a:off x="3909129" y="2727412"/>
            <a:ext cx="1569144" cy="591015"/>
            <a:chOff x="3820100" y="3023049"/>
            <a:chExt cx="1303926" cy="491162"/>
          </a:xfrm>
        </p:grpSpPr>
        <p:grpSp>
          <p:nvGrpSpPr>
            <p:cNvPr id="4504" name="Google Shape;4504;p82"/>
            <p:cNvGrpSpPr/>
            <p:nvPr/>
          </p:nvGrpSpPr>
          <p:grpSpPr>
            <a:xfrm>
              <a:off x="3820100" y="3023072"/>
              <a:ext cx="1303926" cy="491139"/>
              <a:chOff x="3820100" y="3023072"/>
              <a:chExt cx="1303926" cy="491139"/>
            </a:xfrm>
          </p:grpSpPr>
          <p:sp>
            <p:nvSpPr>
              <p:cNvPr id="4505" name="Google Shape;4505;p82"/>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82"/>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7" name="Google Shape;4507;p82"/>
            <p:cNvGrpSpPr/>
            <p:nvPr/>
          </p:nvGrpSpPr>
          <p:grpSpPr>
            <a:xfrm>
              <a:off x="4132439" y="3023645"/>
              <a:ext cx="393633" cy="177096"/>
              <a:chOff x="4132439" y="3023645"/>
              <a:chExt cx="393633" cy="177096"/>
            </a:xfrm>
          </p:grpSpPr>
          <p:sp>
            <p:nvSpPr>
              <p:cNvPr id="4508" name="Google Shape;4508;p82"/>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82"/>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0" name="Google Shape;4510;p82"/>
            <p:cNvGrpSpPr/>
            <p:nvPr/>
          </p:nvGrpSpPr>
          <p:grpSpPr>
            <a:xfrm>
              <a:off x="3921811" y="3023049"/>
              <a:ext cx="1002397" cy="388943"/>
              <a:chOff x="3921811" y="3023049"/>
              <a:chExt cx="1002397" cy="388943"/>
            </a:xfrm>
          </p:grpSpPr>
          <p:sp>
            <p:nvSpPr>
              <p:cNvPr id="4511" name="Google Shape;4511;p82"/>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82"/>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82"/>
            <p:cNvGrpSpPr/>
            <p:nvPr/>
          </p:nvGrpSpPr>
          <p:grpSpPr>
            <a:xfrm>
              <a:off x="4023645" y="3023049"/>
              <a:ext cx="683032" cy="286722"/>
              <a:chOff x="4023645" y="3023049"/>
              <a:chExt cx="683032" cy="286722"/>
            </a:xfrm>
          </p:grpSpPr>
          <p:sp>
            <p:nvSpPr>
              <p:cNvPr id="4514" name="Google Shape;4514;p82"/>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82"/>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16" name="Google Shape;4516;p82"/>
          <p:cNvGrpSpPr/>
          <p:nvPr/>
        </p:nvGrpSpPr>
        <p:grpSpPr>
          <a:xfrm>
            <a:off x="1541251" y="1854258"/>
            <a:ext cx="713522" cy="688025"/>
            <a:chOff x="1706078" y="2092648"/>
            <a:chExt cx="660913" cy="637296"/>
          </a:xfrm>
        </p:grpSpPr>
        <p:sp>
          <p:nvSpPr>
            <p:cNvPr id="4517" name="Google Shape;4517;p82"/>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8" name="Google Shape;4518;p82"/>
            <p:cNvGrpSpPr/>
            <p:nvPr/>
          </p:nvGrpSpPr>
          <p:grpSpPr>
            <a:xfrm>
              <a:off x="1706078" y="2092648"/>
              <a:ext cx="660913" cy="575241"/>
              <a:chOff x="1706078" y="2092648"/>
              <a:chExt cx="660913" cy="575241"/>
            </a:xfrm>
          </p:grpSpPr>
          <p:sp>
            <p:nvSpPr>
              <p:cNvPr id="4519" name="Google Shape;4519;p82"/>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82"/>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2"/>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2" name="Google Shape;4522;p82"/>
          <p:cNvGrpSpPr/>
          <p:nvPr/>
        </p:nvGrpSpPr>
        <p:grpSpPr>
          <a:xfrm>
            <a:off x="6303109" y="971806"/>
            <a:ext cx="1317459" cy="684168"/>
            <a:chOff x="238125" y="999450"/>
            <a:chExt cx="7140700" cy="3708225"/>
          </a:xfrm>
        </p:grpSpPr>
        <p:sp>
          <p:nvSpPr>
            <p:cNvPr id="4523" name="Google Shape;4523;p82"/>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2"/>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82"/>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82"/>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82"/>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2"/>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82"/>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82"/>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82"/>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35"/>
        <p:cNvGrpSpPr/>
        <p:nvPr/>
      </p:nvGrpSpPr>
      <p:grpSpPr>
        <a:xfrm>
          <a:off x="0" y="0"/>
          <a:ext cx="0" cy="0"/>
          <a:chOff x="0" y="0"/>
          <a:chExt cx="0" cy="0"/>
        </a:xfrm>
      </p:grpSpPr>
      <p:grpSp>
        <p:nvGrpSpPr>
          <p:cNvPr id="4536" name="Google Shape;4536;p83"/>
          <p:cNvGrpSpPr/>
          <p:nvPr/>
        </p:nvGrpSpPr>
        <p:grpSpPr>
          <a:xfrm>
            <a:off x="717027" y="967622"/>
            <a:ext cx="1636117" cy="1526144"/>
            <a:chOff x="729238" y="1179665"/>
            <a:chExt cx="1636117" cy="1526144"/>
          </a:xfrm>
        </p:grpSpPr>
        <p:grpSp>
          <p:nvGrpSpPr>
            <p:cNvPr id="4537" name="Google Shape;4537;p83"/>
            <p:cNvGrpSpPr/>
            <p:nvPr/>
          </p:nvGrpSpPr>
          <p:grpSpPr>
            <a:xfrm>
              <a:off x="729238" y="1179665"/>
              <a:ext cx="80700" cy="1526144"/>
              <a:chOff x="729238" y="1179665"/>
              <a:chExt cx="80700" cy="1526144"/>
            </a:xfrm>
          </p:grpSpPr>
          <p:sp>
            <p:nvSpPr>
              <p:cNvPr id="4538" name="Google Shape;4538;p83"/>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83"/>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83"/>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83"/>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83"/>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3"/>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83"/>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83"/>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83"/>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83"/>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8" name="Google Shape;4548;p83"/>
            <p:cNvGrpSpPr/>
            <p:nvPr/>
          </p:nvGrpSpPr>
          <p:grpSpPr>
            <a:xfrm>
              <a:off x="903098" y="1179665"/>
              <a:ext cx="80700" cy="1526144"/>
              <a:chOff x="903098" y="1179665"/>
              <a:chExt cx="80700" cy="1526144"/>
            </a:xfrm>
          </p:grpSpPr>
          <p:sp>
            <p:nvSpPr>
              <p:cNvPr id="4549" name="Google Shape;4549;p83"/>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83"/>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83"/>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83"/>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83"/>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83"/>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83"/>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83"/>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83"/>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83"/>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9" name="Google Shape;4559;p83"/>
            <p:cNvGrpSpPr/>
            <p:nvPr/>
          </p:nvGrpSpPr>
          <p:grpSpPr>
            <a:xfrm>
              <a:off x="1076958" y="1179665"/>
              <a:ext cx="80700" cy="1526144"/>
              <a:chOff x="1076958" y="1179665"/>
              <a:chExt cx="80700" cy="1526144"/>
            </a:xfrm>
          </p:grpSpPr>
          <p:sp>
            <p:nvSpPr>
              <p:cNvPr id="4560" name="Google Shape;4560;p83"/>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83"/>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83"/>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83"/>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83"/>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83"/>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83"/>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83"/>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83"/>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83"/>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83"/>
            <p:cNvGrpSpPr/>
            <p:nvPr/>
          </p:nvGrpSpPr>
          <p:grpSpPr>
            <a:xfrm>
              <a:off x="1247707" y="1179665"/>
              <a:ext cx="80700" cy="1526144"/>
              <a:chOff x="1247707" y="1179665"/>
              <a:chExt cx="80700" cy="1526144"/>
            </a:xfrm>
          </p:grpSpPr>
          <p:sp>
            <p:nvSpPr>
              <p:cNvPr id="4571" name="Google Shape;4571;p83"/>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83"/>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83"/>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83"/>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83"/>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83"/>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83"/>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83"/>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83"/>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83"/>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1" name="Google Shape;4581;p83"/>
            <p:cNvGrpSpPr/>
            <p:nvPr/>
          </p:nvGrpSpPr>
          <p:grpSpPr>
            <a:xfrm>
              <a:off x="1421567" y="1179665"/>
              <a:ext cx="80700" cy="1526144"/>
              <a:chOff x="1421567" y="1179665"/>
              <a:chExt cx="80700" cy="1526144"/>
            </a:xfrm>
          </p:grpSpPr>
          <p:sp>
            <p:nvSpPr>
              <p:cNvPr id="4582" name="Google Shape;4582;p83"/>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83"/>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83"/>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83"/>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83"/>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83"/>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83"/>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83"/>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83"/>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83"/>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83"/>
            <p:cNvGrpSpPr/>
            <p:nvPr/>
          </p:nvGrpSpPr>
          <p:grpSpPr>
            <a:xfrm>
              <a:off x="1592327" y="1179665"/>
              <a:ext cx="80700" cy="1526144"/>
              <a:chOff x="1592327" y="1179665"/>
              <a:chExt cx="80700" cy="1526144"/>
            </a:xfrm>
          </p:grpSpPr>
          <p:sp>
            <p:nvSpPr>
              <p:cNvPr id="4593" name="Google Shape;4593;p83"/>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83"/>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83"/>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83"/>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83"/>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83"/>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83"/>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83"/>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83"/>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83"/>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3" name="Google Shape;4603;p83"/>
            <p:cNvGrpSpPr/>
            <p:nvPr/>
          </p:nvGrpSpPr>
          <p:grpSpPr>
            <a:xfrm>
              <a:off x="1766187" y="1179665"/>
              <a:ext cx="80700" cy="1526144"/>
              <a:chOff x="1766187" y="1179665"/>
              <a:chExt cx="80700" cy="1526144"/>
            </a:xfrm>
          </p:grpSpPr>
          <p:sp>
            <p:nvSpPr>
              <p:cNvPr id="4604" name="Google Shape;4604;p83"/>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83"/>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83"/>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83"/>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83"/>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83"/>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83"/>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83"/>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83"/>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83"/>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4" name="Google Shape;4614;p83"/>
            <p:cNvGrpSpPr/>
            <p:nvPr/>
          </p:nvGrpSpPr>
          <p:grpSpPr>
            <a:xfrm>
              <a:off x="1936935" y="1179665"/>
              <a:ext cx="80700" cy="1526144"/>
              <a:chOff x="1936935" y="1179665"/>
              <a:chExt cx="80700" cy="1526144"/>
            </a:xfrm>
          </p:grpSpPr>
          <p:sp>
            <p:nvSpPr>
              <p:cNvPr id="4615" name="Google Shape;4615;p83"/>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83"/>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83"/>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83"/>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83"/>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83"/>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83"/>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83"/>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83"/>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83"/>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83"/>
            <p:cNvGrpSpPr/>
            <p:nvPr/>
          </p:nvGrpSpPr>
          <p:grpSpPr>
            <a:xfrm>
              <a:off x="2110795" y="1179665"/>
              <a:ext cx="80700" cy="1526144"/>
              <a:chOff x="2110795" y="1179665"/>
              <a:chExt cx="80700" cy="1526144"/>
            </a:xfrm>
          </p:grpSpPr>
          <p:sp>
            <p:nvSpPr>
              <p:cNvPr id="4626" name="Google Shape;4626;p83"/>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3"/>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83"/>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83"/>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83"/>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83"/>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83"/>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83"/>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83"/>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83"/>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6" name="Google Shape;4636;p83"/>
            <p:cNvGrpSpPr/>
            <p:nvPr/>
          </p:nvGrpSpPr>
          <p:grpSpPr>
            <a:xfrm>
              <a:off x="2284655" y="1179665"/>
              <a:ext cx="80700" cy="1526144"/>
              <a:chOff x="2284655" y="1179665"/>
              <a:chExt cx="80700" cy="1526144"/>
            </a:xfrm>
          </p:grpSpPr>
          <p:sp>
            <p:nvSpPr>
              <p:cNvPr id="4637" name="Google Shape;4637;p83"/>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83"/>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83"/>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83"/>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83"/>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83"/>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83"/>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83"/>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83"/>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83"/>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47" name="Google Shape;4647;p83"/>
          <p:cNvGrpSpPr/>
          <p:nvPr/>
        </p:nvGrpSpPr>
        <p:grpSpPr>
          <a:xfrm>
            <a:off x="2611693" y="986760"/>
            <a:ext cx="1364248" cy="1102133"/>
            <a:chOff x="2623904" y="1198803"/>
            <a:chExt cx="1364248" cy="1102133"/>
          </a:xfrm>
        </p:grpSpPr>
        <p:grpSp>
          <p:nvGrpSpPr>
            <p:cNvPr id="4648" name="Google Shape;4648;p83"/>
            <p:cNvGrpSpPr/>
            <p:nvPr/>
          </p:nvGrpSpPr>
          <p:grpSpPr>
            <a:xfrm>
              <a:off x="2623907" y="1198803"/>
              <a:ext cx="1364245" cy="273000"/>
              <a:chOff x="2623907" y="1198803"/>
              <a:chExt cx="1364245" cy="273000"/>
            </a:xfrm>
          </p:grpSpPr>
          <p:sp>
            <p:nvSpPr>
              <p:cNvPr id="4649" name="Google Shape;4649;p83"/>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83"/>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83"/>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83"/>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83"/>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4" name="Google Shape;4654;p83"/>
            <p:cNvGrpSpPr/>
            <p:nvPr/>
          </p:nvGrpSpPr>
          <p:grpSpPr>
            <a:xfrm>
              <a:off x="2623904" y="1476964"/>
              <a:ext cx="1364245" cy="273000"/>
              <a:chOff x="2623904" y="1476964"/>
              <a:chExt cx="1364245" cy="273000"/>
            </a:xfrm>
          </p:grpSpPr>
          <p:sp>
            <p:nvSpPr>
              <p:cNvPr id="4655" name="Google Shape;4655;p83"/>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83"/>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83"/>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83"/>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83"/>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0" name="Google Shape;4660;p83"/>
            <p:cNvGrpSpPr/>
            <p:nvPr/>
          </p:nvGrpSpPr>
          <p:grpSpPr>
            <a:xfrm>
              <a:off x="2623907" y="1749775"/>
              <a:ext cx="1364245" cy="273000"/>
              <a:chOff x="2623907" y="1749775"/>
              <a:chExt cx="1364245" cy="273000"/>
            </a:xfrm>
          </p:grpSpPr>
          <p:sp>
            <p:nvSpPr>
              <p:cNvPr id="4661" name="Google Shape;4661;p83"/>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83"/>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83"/>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83"/>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83"/>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6" name="Google Shape;4666;p83"/>
            <p:cNvGrpSpPr/>
            <p:nvPr/>
          </p:nvGrpSpPr>
          <p:grpSpPr>
            <a:xfrm>
              <a:off x="2623904" y="2027936"/>
              <a:ext cx="1364245" cy="273000"/>
              <a:chOff x="2623904" y="2027936"/>
              <a:chExt cx="1364245" cy="273000"/>
            </a:xfrm>
          </p:grpSpPr>
          <p:sp>
            <p:nvSpPr>
              <p:cNvPr id="4667" name="Google Shape;4667;p83"/>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83"/>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83"/>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83"/>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83"/>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2" name="Google Shape;4672;p83"/>
          <p:cNvGrpSpPr/>
          <p:nvPr/>
        </p:nvGrpSpPr>
        <p:grpSpPr>
          <a:xfrm>
            <a:off x="2601154" y="2445833"/>
            <a:ext cx="1387541" cy="159124"/>
            <a:chOff x="3200660" y="2180272"/>
            <a:chExt cx="2563824" cy="378237"/>
          </a:xfrm>
        </p:grpSpPr>
        <p:sp>
          <p:nvSpPr>
            <p:cNvPr id="4673" name="Google Shape;4673;p83"/>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83"/>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83"/>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83"/>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83"/>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83"/>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83"/>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83"/>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83"/>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83"/>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83"/>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83"/>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83"/>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83"/>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83"/>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83"/>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83"/>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83"/>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83"/>
          <p:cNvGrpSpPr/>
          <p:nvPr/>
        </p:nvGrpSpPr>
        <p:grpSpPr>
          <a:xfrm>
            <a:off x="2597679" y="2723597"/>
            <a:ext cx="1390502" cy="159625"/>
            <a:chOff x="3530150" y="2790075"/>
            <a:chExt cx="1962600" cy="225300"/>
          </a:xfrm>
        </p:grpSpPr>
        <p:sp>
          <p:nvSpPr>
            <p:cNvPr id="4692" name="Google Shape;4692;p83"/>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83"/>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83"/>
          <p:cNvGrpSpPr/>
          <p:nvPr/>
        </p:nvGrpSpPr>
        <p:grpSpPr>
          <a:xfrm>
            <a:off x="2597736" y="3001862"/>
            <a:ext cx="1411629" cy="154175"/>
            <a:chOff x="3558802" y="4011244"/>
            <a:chExt cx="1866000" cy="111600"/>
          </a:xfrm>
        </p:grpSpPr>
        <p:sp>
          <p:nvSpPr>
            <p:cNvPr id="4695" name="Google Shape;4695;p83"/>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83"/>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7" name="Google Shape;4697;p83"/>
          <p:cNvGrpSpPr/>
          <p:nvPr/>
        </p:nvGrpSpPr>
        <p:grpSpPr>
          <a:xfrm>
            <a:off x="2598024" y="2207432"/>
            <a:ext cx="1383503" cy="119761"/>
            <a:chOff x="3465975" y="2270258"/>
            <a:chExt cx="1986364" cy="171947"/>
          </a:xfrm>
        </p:grpSpPr>
        <p:sp>
          <p:nvSpPr>
            <p:cNvPr id="4698" name="Google Shape;4698;p83"/>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83"/>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83"/>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83"/>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83"/>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83"/>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83"/>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83"/>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83"/>
          <p:cNvGrpSpPr/>
          <p:nvPr/>
        </p:nvGrpSpPr>
        <p:grpSpPr>
          <a:xfrm>
            <a:off x="2609031" y="3571205"/>
            <a:ext cx="1369531" cy="195460"/>
            <a:chOff x="723300" y="4253549"/>
            <a:chExt cx="2276482" cy="324900"/>
          </a:xfrm>
        </p:grpSpPr>
        <p:sp>
          <p:nvSpPr>
            <p:cNvPr id="4707" name="Google Shape;4707;p83"/>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83"/>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83"/>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83"/>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83"/>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2" name="Google Shape;4712;p83"/>
          <p:cNvGrpSpPr/>
          <p:nvPr/>
        </p:nvGrpSpPr>
        <p:grpSpPr>
          <a:xfrm>
            <a:off x="2598592" y="3272446"/>
            <a:ext cx="1389066" cy="180119"/>
            <a:chOff x="705948" y="3788465"/>
            <a:chExt cx="2308953" cy="299400"/>
          </a:xfrm>
        </p:grpSpPr>
        <p:sp>
          <p:nvSpPr>
            <p:cNvPr id="4713" name="Google Shape;4713;p83"/>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83"/>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83"/>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83"/>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83"/>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83"/>
          <p:cNvGrpSpPr/>
          <p:nvPr/>
        </p:nvGrpSpPr>
        <p:grpSpPr>
          <a:xfrm>
            <a:off x="4195583" y="1876400"/>
            <a:ext cx="1433821" cy="191501"/>
            <a:chOff x="4273350" y="2088443"/>
            <a:chExt cx="1433821" cy="191501"/>
          </a:xfrm>
        </p:grpSpPr>
        <p:grpSp>
          <p:nvGrpSpPr>
            <p:cNvPr id="4719" name="Google Shape;4719;p83"/>
            <p:cNvGrpSpPr/>
            <p:nvPr/>
          </p:nvGrpSpPr>
          <p:grpSpPr>
            <a:xfrm>
              <a:off x="4273350" y="2088443"/>
              <a:ext cx="1433821" cy="0"/>
              <a:chOff x="5224975" y="2962250"/>
              <a:chExt cx="1544400" cy="0"/>
            </a:xfrm>
          </p:grpSpPr>
          <p:cxnSp>
            <p:nvCxnSpPr>
              <p:cNvPr id="4720" name="Google Shape;4720;p8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721" name="Google Shape;4721;p83"/>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722" name="Google Shape;4722;p83"/>
            <p:cNvGrpSpPr/>
            <p:nvPr/>
          </p:nvGrpSpPr>
          <p:grpSpPr>
            <a:xfrm>
              <a:off x="4273350" y="2279944"/>
              <a:ext cx="1433821" cy="0"/>
              <a:chOff x="5224975" y="2962250"/>
              <a:chExt cx="1544400" cy="0"/>
            </a:xfrm>
          </p:grpSpPr>
          <p:cxnSp>
            <p:nvCxnSpPr>
              <p:cNvPr id="4723" name="Google Shape;4723;p8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724" name="Google Shape;4724;p83"/>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725" name="Google Shape;4725;p83"/>
          <p:cNvGrpSpPr/>
          <p:nvPr/>
        </p:nvGrpSpPr>
        <p:grpSpPr>
          <a:xfrm>
            <a:off x="2646529" y="3885304"/>
            <a:ext cx="1304609" cy="294074"/>
            <a:chOff x="2658741" y="4097347"/>
            <a:chExt cx="1304609" cy="294074"/>
          </a:xfrm>
        </p:grpSpPr>
        <p:grpSp>
          <p:nvGrpSpPr>
            <p:cNvPr id="4726" name="Google Shape;4726;p83"/>
            <p:cNvGrpSpPr/>
            <p:nvPr/>
          </p:nvGrpSpPr>
          <p:grpSpPr>
            <a:xfrm>
              <a:off x="2658741" y="4097347"/>
              <a:ext cx="118572" cy="294074"/>
              <a:chOff x="3343310" y="4475555"/>
              <a:chExt cx="127717" cy="316753"/>
            </a:xfrm>
          </p:grpSpPr>
          <p:sp>
            <p:nvSpPr>
              <p:cNvPr id="4727" name="Google Shape;4727;p8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8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9" name="Google Shape;4729;p83"/>
            <p:cNvGrpSpPr/>
            <p:nvPr/>
          </p:nvGrpSpPr>
          <p:grpSpPr>
            <a:xfrm>
              <a:off x="3815519" y="4098388"/>
              <a:ext cx="147831" cy="291991"/>
              <a:chOff x="3527539" y="4476677"/>
              <a:chExt cx="159232" cy="314510"/>
            </a:xfrm>
          </p:grpSpPr>
          <p:sp>
            <p:nvSpPr>
              <p:cNvPr id="4730" name="Google Shape;4730;p8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8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2" name="Google Shape;4732;p83"/>
            <p:cNvGrpSpPr/>
            <p:nvPr/>
          </p:nvGrpSpPr>
          <p:grpSpPr>
            <a:xfrm>
              <a:off x="3511696" y="4098388"/>
              <a:ext cx="147831" cy="291991"/>
              <a:chOff x="3527539" y="4476677"/>
              <a:chExt cx="159232" cy="314510"/>
            </a:xfrm>
          </p:grpSpPr>
          <p:sp>
            <p:nvSpPr>
              <p:cNvPr id="4733" name="Google Shape;4733;p8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8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5" name="Google Shape;4735;p83"/>
            <p:cNvGrpSpPr/>
            <p:nvPr/>
          </p:nvGrpSpPr>
          <p:grpSpPr>
            <a:xfrm>
              <a:off x="3207874" y="4098388"/>
              <a:ext cx="147831" cy="291991"/>
              <a:chOff x="3527539" y="4476677"/>
              <a:chExt cx="159232" cy="314510"/>
            </a:xfrm>
          </p:grpSpPr>
          <p:sp>
            <p:nvSpPr>
              <p:cNvPr id="4736" name="Google Shape;4736;p8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8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8" name="Google Shape;4738;p83"/>
            <p:cNvGrpSpPr/>
            <p:nvPr/>
          </p:nvGrpSpPr>
          <p:grpSpPr>
            <a:xfrm>
              <a:off x="2933305" y="4097347"/>
              <a:ext cx="118572" cy="294074"/>
              <a:chOff x="3343310" y="4475555"/>
              <a:chExt cx="127717" cy="316753"/>
            </a:xfrm>
          </p:grpSpPr>
          <p:sp>
            <p:nvSpPr>
              <p:cNvPr id="4739" name="Google Shape;4739;p8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8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41" name="Google Shape;4741;p83"/>
          <p:cNvGrpSpPr/>
          <p:nvPr/>
        </p:nvGrpSpPr>
        <p:grpSpPr>
          <a:xfrm>
            <a:off x="4197138" y="963998"/>
            <a:ext cx="1430711" cy="751237"/>
            <a:chOff x="5159450" y="1919950"/>
            <a:chExt cx="1541050" cy="862500"/>
          </a:xfrm>
        </p:grpSpPr>
        <p:sp>
          <p:nvSpPr>
            <p:cNvPr id="4742" name="Google Shape;4742;p83"/>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4743" name="Google Shape;4743;p83"/>
            <p:cNvGrpSpPr/>
            <p:nvPr/>
          </p:nvGrpSpPr>
          <p:grpSpPr>
            <a:xfrm>
              <a:off x="5159450" y="1919950"/>
              <a:ext cx="1541050" cy="862500"/>
              <a:chOff x="5159450" y="1919950"/>
              <a:chExt cx="1541050" cy="862500"/>
            </a:xfrm>
          </p:grpSpPr>
          <p:cxnSp>
            <p:nvCxnSpPr>
              <p:cNvPr id="4744" name="Google Shape;4744;p83"/>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745" name="Google Shape;4745;p83"/>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746" name="Google Shape;4746;p83"/>
          <p:cNvGrpSpPr/>
          <p:nvPr/>
        </p:nvGrpSpPr>
        <p:grpSpPr>
          <a:xfrm>
            <a:off x="4245275" y="2227768"/>
            <a:ext cx="1334436" cy="967914"/>
            <a:chOff x="4294923" y="2439811"/>
            <a:chExt cx="1334436" cy="967914"/>
          </a:xfrm>
        </p:grpSpPr>
        <p:grpSp>
          <p:nvGrpSpPr>
            <p:cNvPr id="4747" name="Google Shape;4747;p83"/>
            <p:cNvGrpSpPr/>
            <p:nvPr/>
          </p:nvGrpSpPr>
          <p:grpSpPr>
            <a:xfrm>
              <a:off x="4960455" y="2469658"/>
              <a:ext cx="668904" cy="885524"/>
              <a:chOff x="4960455" y="2469658"/>
              <a:chExt cx="668904" cy="885524"/>
            </a:xfrm>
          </p:grpSpPr>
          <p:sp>
            <p:nvSpPr>
              <p:cNvPr id="4748" name="Google Shape;4748;p83"/>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83"/>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83"/>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83"/>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83"/>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83"/>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4" name="Google Shape;4754;p83"/>
            <p:cNvGrpSpPr/>
            <p:nvPr/>
          </p:nvGrpSpPr>
          <p:grpSpPr>
            <a:xfrm>
              <a:off x="4294923" y="2469658"/>
              <a:ext cx="668951" cy="885524"/>
              <a:chOff x="4294923" y="2469658"/>
              <a:chExt cx="668951" cy="885524"/>
            </a:xfrm>
          </p:grpSpPr>
          <p:sp>
            <p:nvSpPr>
              <p:cNvPr id="4755" name="Google Shape;4755;p83"/>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83"/>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83"/>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83"/>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83"/>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83"/>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1" name="Google Shape;4761;p83"/>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2" name="Google Shape;4762;p83"/>
          <p:cNvGrpSpPr/>
          <p:nvPr/>
        </p:nvGrpSpPr>
        <p:grpSpPr>
          <a:xfrm>
            <a:off x="4231478" y="3282213"/>
            <a:ext cx="1430949" cy="897289"/>
            <a:chOff x="4351371" y="3547942"/>
            <a:chExt cx="1345130" cy="843475"/>
          </a:xfrm>
        </p:grpSpPr>
        <p:grpSp>
          <p:nvGrpSpPr>
            <p:cNvPr id="4763" name="Google Shape;4763;p83"/>
            <p:cNvGrpSpPr/>
            <p:nvPr/>
          </p:nvGrpSpPr>
          <p:grpSpPr>
            <a:xfrm>
              <a:off x="4351371" y="4209917"/>
              <a:ext cx="1345130" cy="181500"/>
              <a:chOff x="4351371" y="4209917"/>
              <a:chExt cx="1345130" cy="181500"/>
            </a:xfrm>
          </p:grpSpPr>
          <p:sp>
            <p:nvSpPr>
              <p:cNvPr id="4764" name="Google Shape;4764;p83"/>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5" name="Google Shape;4765;p83"/>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766" name="Google Shape;4766;p83"/>
            <p:cNvGrpSpPr/>
            <p:nvPr/>
          </p:nvGrpSpPr>
          <p:grpSpPr>
            <a:xfrm>
              <a:off x="4403010" y="3985221"/>
              <a:ext cx="1109518" cy="181500"/>
              <a:chOff x="4403010" y="3985221"/>
              <a:chExt cx="1109518" cy="181500"/>
            </a:xfrm>
          </p:grpSpPr>
          <p:sp>
            <p:nvSpPr>
              <p:cNvPr id="4767" name="Google Shape;4767;p83"/>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8" name="Google Shape;4768;p83"/>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769" name="Google Shape;4769;p83"/>
            <p:cNvGrpSpPr/>
            <p:nvPr/>
          </p:nvGrpSpPr>
          <p:grpSpPr>
            <a:xfrm>
              <a:off x="4618704" y="3766582"/>
              <a:ext cx="807858" cy="181500"/>
              <a:chOff x="4618704" y="3766582"/>
              <a:chExt cx="807858" cy="181500"/>
            </a:xfrm>
          </p:grpSpPr>
          <p:sp>
            <p:nvSpPr>
              <p:cNvPr id="4770" name="Google Shape;4770;p83"/>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71" name="Google Shape;4771;p83"/>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772" name="Google Shape;4772;p83"/>
            <p:cNvGrpSpPr/>
            <p:nvPr/>
          </p:nvGrpSpPr>
          <p:grpSpPr>
            <a:xfrm>
              <a:off x="4735238" y="3547942"/>
              <a:ext cx="462839" cy="181500"/>
              <a:chOff x="4735238" y="3547942"/>
              <a:chExt cx="462839" cy="181500"/>
            </a:xfrm>
          </p:grpSpPr>
          <p:sp>
            <p:nvSpPr>
              <p:cNvPr id="4773" name="Google Shape;4773;p83"/>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74" name="Google Shape;4774;p83"/>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775" name="Google Shape;4775;p83"/>
          <p:cNvGrpSpPr/>
          <p:nvPr/>
        </p:nvGrpSpPr>
        <p:grpSpPr>
          <a:xfrm>
            <a:off x="7407836" y="2217537"/>
            <a:ext cx="1020955" cy="928853"/>
            <a:chOff x="926675" y="238125"/>
            <a:chExt cx="5755100" cy="5232975"/>
          </a:xfrm>
        </p:grpSpPr>
        <p:sp>
          <p:nvSpPr>
            <p:cNvPr id="4776" name="Google Shape;4776;p83"/>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83"/>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83"/>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83"/>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0" name="Google Shape;4780;p83"/>
          <p:cNvGrpSpPr/>
          <p:nvPr/>
        </p:nvGrpSpPr>
        <p:grpSpPr>
          <a:xfrm>
            <a:off x="715210" y="2616272"/>
            <a:ext cx="1695374" cy="1560837"/>
            <a:chOff x="727421" y="2828315"/>
            <a:chExt cx="1695374" cy="1560837"/>
          </a:xfrm>
        </p:grpSpPr>
        <p:grpSp>
          <p:nvGrpSpPr>
            <p:cNvPr id="4781" name="Google Shape;4781;p83"/>
            <p:cNvGrpSpPr/>
            <p:nvPr/>
          </p:nvGrpSpPr>
          <p:grpSpPr>
            <a:xfrm>
              <a:off x="727421" y="2828315"/>
              <a:ext cx="1695374" cy="1560837"/>
              <a:chOff x="734799" y="2782450"/>
              <a:chExt cx="1571100" cy="1577400"/>
            </a:xfrm>
          </p:grpSpPr>
          <p:cxnSp>
            <p:nvCxnSpPr>
              <p:cNvPr id="4782" name="Google Shape;4782;p83"/>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783" name="Google Shape;4783;p83"/>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784" name="Google Shape;4784;p83"/>
            <p:cNvGrpSpPr/>
            <p:nvPr/>
          </p:nvGrpSpPr>
          <p:grpSpPr>
            <a:xfrm>
              <a:off x="819108" y="2882501"/>
              <a:ext cx="1556791" cy="1426186"/>
              <a:chOff x="819108" y="2882501"/>
              <a:chExt cx="1556791" cy="1426186"/>
            </a:xfrm>
          </p:grpSpPr>
          <p:grpSp>
            <p:nvGrpSpPr>
              <p:cNvPr id="4785" name="Google Shape;4785;p83"/>
              <p:cNvGrpSpPr/>
              <p:nvPr/>
            </p:nvGrpSpPr>
            <p:grpSpPr>
              <a:xfrm>
                <a:off x="819108" y="2882501"/>
                <a:ext cx="103104" cy="1426186"/>
                <a:chOff x="4674013" y="3100904"/>
                <a:chExt cx="122758" cy="1698043"/>
              </a:xfrm>
            </p:grpSpPr>
            <p:sp>
              <p:nvSpPr>
                <p:cNvPr id="4786" name="Google Shape;4786;p83"/>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83"/>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83"/>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83"/>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83"/>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83"/>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83"/>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3" name="Google Shape;4793;p83"/>
              <p:cNvGrpSpPr/>
              <p:nvPr/>
            </p:nvGrpSpPr>
            <p:grpSpPr>
              <a:xfrm>
                <a:off x="1062475" y="2882501"/>
                <a:ext cx="103104" cy="1426186"/>
                <a:chOff x="4940438" y="3100904"/>
                <a:chExt cx="122758" cy="1698043"/>
              </a:xfrm>
            </p:grpSpPr>
            <p:sp>
              <p:nvSpPr>
                <p:cNvPr id="4794" name="Google Shape;4794;p83"/>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83"/>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83"/>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83"/>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83"/>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83"/>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83"/>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1" name="Google Shape;4801;p83"/>
              <p:cNvGrpSpPr/>
              <p:nvPr/>
            </p:nvGrpSpPr>
            <p:grpSpPr>
              <a:xfrm>
                <a:off x="1299324" y="2882501"/>
                <a:ext cx="103104" cy="1426186"/>
                <a:chOff x="5206863" y="3100904"/>
                <a:chExt cx="122758" cy="1698043"/>
              </a:xfrm>
            </p:grpSpPr>
            <p:sp>
              <p:nvSpPr>
                <p:cNvPr id="4802" name="Google Shape;4802;p8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8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8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8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8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8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8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9" name="Google Shape;4809;p83"/>
              <p:cNvGrpSpPr/>
              <p:nvPr/>
            </p:nvGrpSpPr>
            <p:grpSpPr>
              <a:xfrm>
                <a:off x="1786057" y="2882501"/>
                <a:ext cx="103104" cy="1426186"/>
                <a:chOff x="6006138" y="3143629"/>
                <a:chExt cx="122758" cy="1698043"/>
              </a:xfrm>
            </p:grpSpPr>
            <p:sp>
              <p:nvSpPr>
                <p:cNvPr id="4810" name="Google Shape;4810;p8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8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8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8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8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8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8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7" name="Google Shape;4817;p83"/>
              <p:cNvGrpSpPr/>
              <p:nvPr/>
            </p:nvGrpSpPr>
            <p:grpSpPr>
              <a:xfrm>
                <a:off x="2029422" y="2882501"/>
                <a:ext cx="103104" cy="1426186"/>
                <a:chOff x="6805413" y="3100904"/>
                <a:chExt cx="122758" cy="1698043"/>
              </a:xfrm>
            </p:grpSpPr>
            <p:sp>
              <p:nvSpPr>
                <p:cNvPr id="4818" name="Google Shape;4818;p83"/>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83"/>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83"/>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83"/>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83"/>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83"/>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83"/>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5" name="Google Shape;4825;p83"/>
              <p:cNvGrpSpPr/>
              <p:nvPr/>
            </p:nvGrpSpPr>
            <p:grpSpPr>
              <a:xfrm>
                <a:off x="2272795" y="2882501"/>
                <a:ext cx="103104" cy="1426186"/>
                <a:chOff x="5206863" y="3100904"/>
                <a:chExt cx="122758" cy="1698043"/>
              </a:xfrm>
            </p:grpSpPr>
            <p:sp>
              <p:nvSpPr>
                <p:cNvPr id="4826" name="Google Shape;4826;p8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8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8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8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8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8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8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3" name="Google Shape;4833;p83"/>
              <p:cNvGrpSpPr/>
              <p:nvPr/>
            </p:nvGrpSpPr>
            <p:grpSpPr>
              <a:xfrm>
                <a:off x="1542694" y="2882501"/>
                <a:ext cx="103104" cy="1426186"/>
                <a:chOff x="6006138" y="3143629"/>
                <a:chExt cx="122758" cy="1698043"/>
              </a:xfrm>
            </p:grpSpPr>
            <p:sp>
              <p:nvSpPr>
                <p:cNvPr id="4834" name="Google Shape;4834;p8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8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8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8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8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8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8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41" name="Google Shape;4841;p83"/>
          <p:cNvGrpSpPr/>
          <p:nvPr/>
        </p:nvGrpSpPr>
        <p:grpSpPr>
          <a:xfrm>
            <a:off x="5671260" y="3305994"/>
            <a:ext cx="2749952" cy="870677"/>
            <a:chOff x="238125" y="1725700"/>
            <a:chExt cx="7139025" cy="2260325"/>
          </a:xfrm>
        </p:grpSpPr>
        <p:sp>
          <p:nvSpPr>
            <p:cNvPr id="4842" name="Google Shape;4842;p83"/>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83"/>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83"/>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83"/>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83"/>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83"/>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83"/>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83"/>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83"/>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83"/>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2" name="Google Shape;4852;p83"/>
          <p:cNvGrpSpPr/>
          <p:nvPr/>
        </p:nvGrpSpPr>
        <p:grpSpPr>
          <a:xfrm>
            <a:off x="5941424" y="2247740"/>
            <a:ext cx="1105452" cy="916747"/>
            <a:chOff x="5249100" y="1210600"/>
            <a:chExt cx="3502700" cy="2904775"/>
          </a:xfrm>
        </p:grpSpPr>
        <p:sp>
          <p:nvSpPr>
            <p:cNvPr id="4853" name="Google Shape;4853;p83"/>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83"/>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83"/>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83"/>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57" name="Google Shape;4857;p83"/>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858" name="Google Shape;4858;p83"/>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859" name="Google Shape;4859;p83"/>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860" name="Google Shape;4860;p83"/>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861" name="Google Shape;4861;p83"/>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2" name="Google Shape;4862;p83"/>
          <p:cNvGrpSpPr/>
          <p:nvPr/>
        </p:nvGrpSpPr>
        <p:grpSpPr>
          <a:xfrm>
            <a:off x="7123972" y="967158"/>
            <a:ext cx="1304650" cy="1124856"/>
            <a:chOff x="7287122" y="1165658"/>
            <a:chExt cx="1219413" cy="1051365"/>
          </a:xfrm>
        </p:grpSpPr>
        <p:grpSp>
          <p:nvGrpSpPr>
            <p:cNvPr id="4863" name="Google Shape;4863;p83"/>
            <p:cNvGrpSpPr/>
            <p:nvPr/>
          </p:nvGrpSpPr>
          <p:grpSpPr>
            <a:xfrm>
              <a:off x="7287122" y="1969723"/>
              <a:ext cx="1219413" cy="247300"/>
              <a:chOff x="7287122" y="1969723"/>
              <a:chExt cx="1219413" cy="247300"/>
            </a:xfrm>
          </p:grpSpPr>
          <p:sp>
            <p:nvSpPr>
              <p:cNvPr id="4864" name="Google Shape;4864;p83"/>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5" name="Google Shape;4865;p83"/>
              <p:cNvGrpSpPr/>
              <p:nvPr/>
            </p:nvGrpSpPr>
            <p:grpSpPr>
              <a:xfrm>
                <a:off x="7287122" y="2063892"/>
                <a:ext cx="1151753" cy="73428"/>
                <a:chOff x="7287122" y="2063892"/>
                <a:chExt cx="1151753" cy="73428"/>
              </a:xfrm>
            </p:grpSpPr>
            <p:sp>
              <p:nvSpPr>
                <p:cNvPr id="4866" name="Google Shape;4866;p83"/>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67" name="Google Shape;4867;p83"/>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868" name="Google Shape;4868;p83"/>
            <p:cNvGrpSpPr/>
            <p:nvPr/>
          </p:nvGrpSpPr>
          <p:grpSpPr>
            <a:xfrm>
              <a:off x="7287122" y="1712201"/>
              <a:ext cx="1219403" cy="246767"/>
              <a:chOff x="7287122" y="1712201"/>
              <a:chExt cx="1219403" cy="246767"/>
            </a:xfrm>
          </p:grpSpPr>
          <p:sp>
            <p:nvSpPr>
              <p:cNvPr id="4869" name="Google Shape;4869;p83"/>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0" name="Google Shape;4870;p83"/>
              <p:cNvGrpSpPr/>
              <p:nvPr/>
            </p:nvGrpSpPr>
            <p:grpSpPr>
              <a:xfrm>
                <a:off x="7287122" y="1842861"/>
                <a:ext cx="1005303" cy="73419"/>
                <a:chOff x="7287122" y="1842861"/>
                <a:chExt cx="1005303" cy="73419"/>
              </a:xfrm>
            </p:grpSpPr>
            <p:sp>
              <p:nvSpPr>
                <p:cNvPr id="4871" name="Google Shape;4871;p83"/>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72" name="Google Shape;4872;p83"/>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873" name="Google Shape;4873;p83"/>
            <p:cNvGrpSpPr/>
            <p:nvPr/>
          </p:nvGrpSpPr>
          <p:grpSpPr>
            <a:xfrm>
              <a:off x="7287122" y="1447520"/>
              <a:ext cx="1219403" cy="286667"/>
              <a:chOff x="7287122" y="1447520"/>
              <a:chExt cx="1219403" cy="286667"/>
            </a:xfrm>
          </p:grpSpPr>
          <p:sp>
            <p:nvSpPr>
              <p:cNvPr id="4874" name="Google Shape;4874;p83"/>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5" name="Google Shape;4875;p83"/>
              <p:cNvGrpSpPr/>
              <p:nvPr/>
            </p:nvGrpSpPr>
            <p:grpSpPr>
              <a:xfrm>
                <a:off x="7287122" y="1581977"/>
                <a:ext cx="852803" cy="73428"/>
                <a:chOff x="7287122" y="1581977"/>
                <a:chExt cx="852803" cy="73428"/>
              </a:xfrm>
            </p:grpSpPr>
            <p:sp>
              <p:nvSpPr>
                <p:cNvPr id="4876" name="Google Shape;4876;p83"/>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77" name="Google Shape;4877;p83"/>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878" name="Google Shape;4878;p83"/>
            <p:cNvGrpSpPr/>
            <p:nvPr/>
          </p:nvGrpSpPr>
          <p:grpSpPr>
            <a:xfrm>
              <a:off x="7287122" y="1165658"/>
              <a:ext cx="1219403" cy="344253"/>
              <a:chOff x="7287122" y="1165658"/>
              <a:chExt cx="1219403" cy="344253"/>
            </a:xfrm>
          </p:grpSpPr>
          <p:sp>
            <p:nvSpPr>
              <p:cNvPr id="4879" name="Google Shape;4879;p83"/>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80" name="Google Shape;4880;p83"/>
              <p:cNvGrpSpPr/>
              <p:nvPr/>
            </p:nvGrpSpPr>
            <p:grpSpPr>
              <a:xfrm>
                <a:off x="7287122" y="1341025"/>
                <a:ext cx="695703" cy="73419"/>
                <a:chOff x="7287122" y="1341025"/>
                <a:chExt cx="695703" cy="73419"/>
              </a:xfrm>
            </p:grpSpPr>
            <p:sp>
              <p:nvSpPr>
                <p:cNvPr id="4881" name="Google Shape;4881;p83"/>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82" name="Google Shape;4882;p83"/>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883" name="Google Shape;4883;p83"/>
          <p:cNvGrpSpPr/>
          <p:nvPr/>
        </p:nvGrpSpPr>
        <p:grpSpPr>
          <a:xfrm>
            <a:off x="5790464" y="973181"/>
            <a:ext cx="1397729" cy="1098540"/>
            <a:chOff x="5900602" y="1193063"/>
            <a:chExt cx="1299851" cy="1021707"/>
          </a:xfrm>
        </p:grpSpPr>
        <p:grpSp>
          <p:nvGrpSpPr>
            <p:cNvPr id="4884" name="Google Shape;4884;p83"/>
            <p:cNvGrpSpPr/>
            <p:nvPr/>
          </p:nvGrpSpPr>
          <p:grpSpPr>
            <a:xfrm>
              <a:off x="6520337" y="1193063"/>
              <a:ext cx="341815" cy="799959"/>
              <a:chOff x="6520337" y="1193063"/>
              <a:chExt cx="341815" cy="799959"/>
            </a:xfrm>
          </p:grpSpPr>
          <p:grpSp>
            <p:nvGrpSpPr>
              <p:cNvPr id="4885" name="Google Shape;4885;p83"/>
              <p:cNvGrpSpPr/>
              <p:nvPr/>
            </p:nvGrpSpPr>
            <p:grpSpPr>
              <a:xfrm>
                <a:off x="6520337" y="1589527"/>
                <a:ext cx="213950" cy="403494"/>
                <a:chOff x="6520337" y="1589527"/>
                <a:chExt cx="213950" cy="403494"/>
              </a:xfrm>
            </p:grpSpPr>
            <p:sp>
              <p:nvSpPr>
                <p:cNvPr id="4886" name="Google Shape;4886;p83"/>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83"/>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8" name="Google Shape;4888;p83"/>
              <p:cNvGrpSpPr/>
              <p:nvPr/>
            </p:nvGrpSpPr>
            <p:grpSpPr>
              <a:xfrm>
                <a:off x="6577204" y="1193063"/>
                <a:ext cx="284947" cy="464512"/>
                <a:chOff x="6577204" y="1193063"/>
                <a:chExt cx="284947" cy="464512"/>
              </a:xfrm>
            </p:grpSpPr>
            <p:sp>
              <p:nvSpPr>
                <p:cNvPr id="4889" name="Google Shape;4889;p83"/>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90" name="Google Shape;4890;p83"/>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891" name="Google Shape;4891;p83"/>
            <p:cNvGrpSpPr/>
            <p:nvPr/>
          </p:nvGrpSpPr>
          <p:grpSpPr>
            <a:xfrm>
              <a:off x="6238903" y="1193063"/>
              <a:ext cx="300475" cy="900152"/>
              <a:chOff x="6238903" y="1193063"/>
              <a:chExt cx="300475" cy="900152"/>
            </a:xfrm>
          </p:grpSpPr>
          <p:grpSp>
            <p:nvGrpSpPr>
              <p:cNvPr id="4892" name="Google Shape;4892;p83"/>
              <p:cNvGrpSpPr/>
              <p:nvPr/>
            </p:nvGrpSpPr>
            <p:grpSpPr>
              <a:xfrm>
                <a:off x="6290865" y="1489315"/>
                <a:ext cx="248514" cy="603900"/>
                <a:chOff x="6290865" y="1489315"/>
                <a:chExt cx="248514" cy="603900"/>
              </a:xfrm>
            </p:grpSpPr>
            <p:sp>
              <p:nvSpPr>
                <p:cNvPr id="4893" name="Google Shape;4893;p83"/>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83"/>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5" name="Google Shape;4895;p83"/>
              <p:cNvGrpSpPr/>
              <p:nvPr/>
            </p:nvGrpSpPr>
            <p:grpSpPr>
              <a:xfrm>
                <a:off x="6238903" y="1193063"/>
                <a:ext cx="284947" cy="333087"/>
                <a:chOff x="6238903" y="1193063"/>
                <a:chExt cx="284947" cy="333087"/>
              </a:xfrm>
            </p:grpSpPr>
            <p:sp>
              <p:nvSpPr>
                <p:cNvPr id="4896" name="Google Shape;4896;p83"/>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97" name="Google Shape;4897;p83"/>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898" name="Google Shape;4898;p83"/>
            <p:cNvGrpSpPr/>
            <p:nvPr/>
          </p:nvGrpSpPr>
          <p:grpSpPr>
            <a:xfrm>
              <a:off x="5900602" y="1193063"/>
              <a:ext cx="444345" cy="1021707"/>
              <a:chOff x="5900602" y="1193063"/>
              <a:chExt cx="444345" cy="1021707"/>
            </a:xfrm>
          </p:grpSpPr>
          <p:grpSp>
            <p:nvGrpSpPr>
              <p:cNvPr id="4899" name="Google Shape;4899;p83"/>
              <p:cNvGrpSpPr/>
              <p:nvPr/>
            </p:nvGrpSpPr>
            <p:grpSpPr>
              <a:xfrm>
                <a:off x="6046501" y="1367785"/>
                <a:ext cx="298446" cy="846986"/>
                <a:chOff x="6046501" y="1367785"/>
                <a:chExt cx="298446" cy="846986"/>
              </a:xfrm>
            </p:grpSpPr>
            <p:sp>
              <p:nvSpPr>
                <p:cNvPr id="4900" name="Google Shape;4900;p83"/>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83"/>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2" name="Google Shape;4902;p83"/>
              <p:cNvGrpSpPr/>
              <p:nvPr/>
            </p:nvGrpSpPr>
            <p:grpSpPr>
              <a:xfrm>
                <a:off x="5900602" y="1193063"/>
                <a:ext cx="284947" cy="182312"/>
                <a:chOff x="5900602" y="1193063"/>
                <a:chExt cx="284947" cy="182312"/>
              </a:xfrm>
            </p:grpSpPr>
            <p:sp>
              <p:nvSpPr>
                <p:cNvPr id="4903" name="Google Shape;4903;p83"/>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4" name="Google Shape;4904;p83"/>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905" name="Google Shape;4905;p83"/>
            <p:cNvGrpSpPr/>
            <p:nvPr/>
          </p:nvGrpSpPr>
          <p:grpSpPr>
            <a:xfrm>
              <a:off x="6738300" y="1193063"/>
              <a:ext cx="462153" cy="707634"/>
              <a:chOff x="6738300" y="1193063"/>
              <a:chExt cx="462153" cy="707634"/>
            </a:xfrm>
          </p:grpSpPr>
          <p:grpSp>
            <p:nvGrpSpPr>
              <p:cNvPr id="4906" name="Google Shape;4906;p83"/>
              <p:cNvGrpSpPr/>
              <p:nvPr/>
            </p:nvGrpSpPr>
            <p:grpSpPr>
              <a:xfrm>
                <a:off x="6915505" y="1193063"/>
                <a:ext cx="284947" cy="597387"/>
                <a:chOff x="6915505" y="1193063"/>
                <a:chExt cx="284947" cy="597387"/>
              </a:xfrm>
            </p:grpSpPr>
            <p:sp>
              <p:nvSpPr>
                <p:cNvPr id="4907" name="Google Shape;4907;p83"/>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8" name="Google Shape;4908;p83"/>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909" name="Google Shape;4909;p83"/>
              <p:cNvGrpSpPr/>
              <p:nvPr/>
            </p:nvGrpSpPr>
            <p:grpSpPr>
              <a:xfrm>
                <a:off x="6738300" y="1684725"/>
                <a:ext cx="230066" cy="215971"/>
                <a:chOff x="6738300" y="1684725"/>
                <a:chExt cx="230066" cy="215971"/>
              </a:xfrm>
            </p:grpSpPr>
            <p:sp>
              <p:nvSpPr>
                <p:cNvPr id="4910" name="Google Shape;4910;p83"/>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83"/>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915"/>
        <p:cNvGrpSpPr/>
        <p:nvPr/>
      </p:nvGrpSpPr>
      <p:grpSpPr>
        <a:xfrm>
          <a:off x="0" y="0"/>
          <a:ext cx="0" cy="0"/>
          <a:chOff x="0" y="0"/>
          <a:chExt cx="0" cy="0"/>
        </a:xfrm>
      </p:grpSpPr>
      <p:grpSp>
        <p:nvGrpSpPr>
          <p:cNvPr id="4916" name="Google Shape;4916;p84"/>
          <p:cNvGrpSpPr/>
          <p:nvPr/>
        </p:nvGrpSpPr>
        <p:grpSpPr>
          <a:xfrm>
            <a:off x="821785" y="2307635"/>
            <a:ext cx="339235" cy="298186"/>
            <a:chOff x="898875" y="244725"/>
            <a:chExt cx="481800" cy="423500"/>
          </a:xfrm>
        </p:grpSpPr>
        <p:sp>
          <p:nvSpPr>
            <p:cNvPr id="4917" name="Google Shape;4917;p84"/>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8" name="Google Shape;4918;p84"/>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9" name="Google Shape;4919;p84"/>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0" name="Google Shape;4920;p84"/>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1" name="Google Shape;4921;p84"/>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2" name="Google Shape;4922;p84"/>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3" name="Google Shape;4923;p84"/>
          <p:cNvGrpSpPr/>
          <p:nvPr/>
        </p:nvGrpSpPr>
        <p:grpSpPr>
          <a:xfrm>
            <a:off x="1260167" y="2287103"/>
            <a:ext cx="298169" cy="339253"/>
            <a:chOff x="1529350" y="258825"/>
            <a:chExt cx="423475" cy="481825"/>
          </a:xfrm>
        </p:grpSpPr>
        <p:sp>
          <p:nvSpPr>
            <p:cNvPr id="4924" name="Google Shape;4924;p84"/>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5" name="Google Shape;4925;p84"/>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6" name="Google Shape;4926;p84"/>
          <p:cNvGrpSpPr/>
          <p:nvPr/>
        </p:nvGrpSpPr>
        <p:grpSpPr>
          <a:xfrm>
            <a:off x="2102437" y="2287102"/>
            <a:ext cx="298169" cy="339253"/>
            <a:chOff x="2707500" y="249400"/>
            <a:chExt cx="423475" cy="481825"/>
          </a:xfrm>
        </p:grpSpPr>
        <p:sp>
          <p:nvSpPr>
            <p:cNvPr id="4927" name="Google Shape;4927;p84"/>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8" name="Google Shape;4928;p84"/>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9" name="Google Shape;4929;p84"/>
          <p:cNvGrpSpPr/>
          <p:nvPr/>
        </p:nvGrpSpPr>
        <p:grpSpPr>
          <a:xfrm>
            <a:off x="2516052" y="2287428"/>
            <a:ext cx="305386" cy="338602"/>
            <a:chOff x="3300325" y="249875"/>
            <a:chExt cx="433725" cy="480900"/>
          </a:xfrm>
        </p:grpSpPr>
        <p:sp>
          <p:nvSpPr>
            <p:cNvPr id="4930" name="Google Shape;4930;p84"/>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1" name="Google Shape;4931;p84"/>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2" name="Google Shape;4932;p84"/>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3" name="Google Shape;4933;p84"/>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4" name="Google Shape;4934;p84"/>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5" name="Google Shape;4935;p84"/>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6" name="Google Shape;4936;p84"/>
          <p:cNvGrpSpPr/>
          <p:nvPr/>
        </p:nvGrpSpPr>
        <p:grpSpPr>
          <a:xfrm>
            <a:off x="1653142" y="2367273"/>
            <a:ext cx="340890" cy="178912"/>
            <a:chOff x="2084325" y="363300"/>
            <a:chExt cx="484150" cy="254100"/>
          </a:xfrm>
        </p:grpSpPr>
        <p:sp>
          <p:nvSpPr>
            <p:cNvPr id="4937" name="Google Shape;4937;p84"/>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8" name="Google Shape;4938;p84"/>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9" name="Google Shape;4939;p84"/>
          <p:cNvGrpSpPr/>
          <p:nvPr/>
        </p:nvGrpSpPr>
        <p:grpSpPr>
          <a:xfrm>
            <a:off x="2905137" y="2287349"/>
            <a:ext cx="352349" cy="338760"/>
            <a:chOff x="3854700" y="249750"/>
            <a:chExt cx="500425" cy="481125"/>
          </a:xfrm>
        </p:grpSpPr>
        <p:sp>
          <p:nvSpPr>
            <p:cNvPr id="4940" name="Google Shape;4940;p84"/>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1" name="Google Shape;4941;p84"/>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2" name="Google Shape;4942;p84"/>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3" name="Google Shape;4943;p84"/>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4" name="Google Shape;4944;p84"/>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5" name="Google Shape;4945;p84"/>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6" name="Google Shape;4946;p84"/>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7" name="Google Shape;4947;p84"/>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8" name="Google Shape;4948;p84"/>
          <p:cNvGrpSpPr/>
          <p:nvPr/>
        </p:nvGrpSpPr>
        <p:grpSpPr>
          <a:xfrm>
            <a:off x="3323126" y="2287349"/>
            <a:ext cx="352349" cy="338760"/>
            <a:chOff x="4447550" y="249750"/>
            <a:chExt cx="500425" cy="481125"/>
          </a:xfrm>
        </p:grpSpPr>
        <p:sp>
          <p:nvSpPr>
            <p:cNvPr id="4949" name="Google Shape;4949;p84"/>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0" name="Google Shape;4950;p84"/>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1" name="Google Shape;4951;p84"/>
          <p:cNvGrpSpPr/>
          <p:nvPr/>
        </p:nvGrpSpPr>
        <p:grpSpPr>
          <a:xfrm>
            <a:off x="3752328" y="2287102"/>
            <a:ext cx="339253" cy="339253"/>
            <a:chOff x="5049725" y="249400"/>
            <a:chExt cx="481825" cy="481825"/>
          </a:xfrm>
        </p:grpSpPr>
        <p:sp>
          <p:nvSpPr>
            <p:cNvPr id="4952" name="Google Shape;4952;p84"/>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3" name="Google Shape;4953;p84"/>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4" name="Google Shape;4954;p84"/>
          <p:cNvGrpSpPr/>
          <p:nvPr/>
        </p:nvGrpSpPr>
        <p:grpSpPr>
          <a:xfrm>
            <a:off x="4166269" y="2287102"/>
            <a:ext cx="339253" cy="339253"/>
            <a:chOff x="5660400" y="238125"/>
            <a:chExt cx="481825" cy="481825"/>
          </a:xfrm>
        </p:grpSpPr>
        <p:sp>
          <p:nvSpPr>
            <p:cNvPr id="4955" name="Google Shape;4955;p84"/>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6" name="Google Shape;4956;p84"/>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7" name="Google Shape;4957;p84"/>
          <p:cNvGrpSpPr/>
          <p:nvPr/>
        </p:nvGrpSpPr>
        <p:grpSpPr>
          <a:xfrm>
            <a:off x="4582955" y="2287102"/>
            <a:ext cx="339253" cy="339253"/>
            <a:chOff x="6235400" y="249400"/>
            <a:chExt cx="481825" cy="481825"/>
          </a:xfrm>
        </p:grpSpPr>
        <p:sp>
          <p:nvSpPr>
            <p:cNvPr id="4958" name="Google Shape;4958;p84"/>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9" name="Google Shape;4959;p84"/>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0" name="Google Shape;4960;p84"/>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1" name="Google Shape;4961;p84"/>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2" name="Google Shape;4962;p84"/>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3" name="Google Shape;4963;p84"/>
          <p:cNvGrpSpPr/>
          <p:nvPr/>
        </p:nvGrpSpPr>
        <p:grpSpPr>
          <a:xfrm>
            <a:off x="821301" y="2731810"/>
            <a:ext cx="340204" cy="298116"/>
            <a:chOff x="899850" y="871450"/>
            <a:chExt cx="483175" cy="423400"/>
          </a:xfrm>
        </p:grpSpPr>
        <p:sp>
          <p:nvSpPr>
            <p:cNvPr id="4964" name="Google Shape;4964;p84"/>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5" name="Google Shape;4965;p84"/>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6" name="Google Shape;4966;p84"/>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7" name="Google Shape;4967;p84"/>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68" name="Google Shape;4968;p84"/>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69" name="Google Shape;4969;p84"/>
          <p:cNvGrpSpPr/>
          <p:nvPr/>
        </p:nvGrpSpPr>
        <p:grpSpPr>
          <a:xfrm>
            <a:off x="1653301" y="2711232"/>
            <a:ext cx="340573" cy="339271"/>
            <a:chOff x="2085450" y="842250"/>
            <a:chExt cx="483700" cy="481850"/>
          </a:xfrm>
        </p:grpSpPr>
        <p:sp>
          <p:nvSpPr>
            <p:cNvPr id="4970" name="Google Shape;4970;p84"/>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1" name="Google Shape;4971;p84"/>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2" name="Google Shape;4972;p84"/>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3" name="Google Shape;4973;p84"/>
          <p:cNvGrpSpPr/>
          <p:nvPr/>
        </p:nvGrpSpPr>
        <p:grpSpPr>
          <a:xfrm>
            <a:off x="2081868" y="2711241"/>
            <a:ext cx="339306" cy="339253"/>
            <a:chOff x="2685825" y="840375"/>
            <a:chExt cx="481900" cy="481825"/>
          </a:xfrm>
        </p:grpSpPr>
        <p:sp>
          <p:nvSpPr>
            <p:cNvPr id="4974" name="Google Shape;4974;p84"/>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5" name="Google Shape;4975;p84"/>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6" name="Google Shape;4976;p84"/>
          <p:cNvGrpSpPr/>
          <p:nvPr/>
        </p:nvGrpSpPr>
        <p:grpSpPr>
          <a:xfrm>
            <a:off x="2493529" y="2710924"/>
            <a:ext cx="350431" cy="339887"/>
            <a:chOff x="3270675" y="841800"/>
            <a:chExt cx="497700" cy="482725"/>
          </a:xfrm>
        </p:grpSpPr>
        <p:sp>
          <p:nvSpPr>
            <p:cNvPr id="4977" name="Google Shape;4977;p84"/>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8" name="Google Shape;4978;p84"/>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9" name="Google Shape;4979;p84"/>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80" name="Google Shape;4980;p84"/>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81" name="Google Shape;4981;p84"/>
          <p:cNvGrpSpPr/>
          <p:nvPr/>
        </p:nvGrpSpPr>
        <p:grpSpPr>
          <a:xfrm>
            <a:off x="3329675" y="2731783"/>
            <a:ext cx="339253" cy="298169"/>
            <a:chOff x="4467200" y="877100"/>
            <a:chExt cx="481825" cy="423475"/>
          </a:xfrm>
        </p:grpSpPr>
        <p:sp>
          <p:nvSpPr>
            <p:cNvPr id="4982" name="Google Shape;4982;p84"/>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3" name="Google Shape;4983;p84"/>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4" name="Google Shape;4984;p84"/>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5" name="Google Shape;4985;p84"/>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6" name="Google Shape;4986;p84"/>
          <p:cNvGrpSpPr/>
          <p:nvPr/>
        </p:nvGrpSpPr>
        <p:grpSpPr>
          <a:xfrm>
            <a:off x="3744565" y="2711232"/>
            <a:ext cx="354778" cy="339271"/>
            <a:chOff x="5045500" y="842250"/>
            <a:chExt cx="503875" cy="481850"/>
          </a:xfrm>
        </p:grpSpPr>
        <p:sp>
          <p:nvSpPr>
            <p:cNvPr id="4987" name="Google Shape;4987;p84"/>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8" name="Google Shape;4988;p84"/>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9" name="Google Shape;4989;p84"/>
          <p:cNvGrpSpPr/>
          <p:nvPr/>
        </p:nvGrpSpPr>
        <p:grpSpPr>
          <a:xfrm>
            <a:off x="4167413" y="2737451"/>
            <a:ext cx="336965" cy="286833"/>
            <a:chOff x="5645200" y="879425"/>
            <a:chExt cx="478575" cy="407375"/>
          </a:xfrm>
        </p:grpSpPr>
        <p:sp>
          <p:nvSpPr>
            <p:cNvPr id="4990" name="Google Shape;4990;p84"/>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1" name="Google Shape;4991;p84"/>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2" name="Google Shape;4992;p84"/>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3" name="Google Shape;4993;p84"/>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4" name="Google Shape;4994;p84"/>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5" name="Google Shape;4995;p84"/>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6" name="Google Shape;4996;p84"/>
          <p:cNvGrpSpPr/>
          <p:nvPr/>
        </p:nvGrpSpPr>
        <p:grpSpPr>
          <a:xfrm>
            <a:off x="4603488" y="2711241"/>
            <a:ext cx="298186" cy="339253"/>
            <a:chOff x="6264525" y="842250"/>
            <a:chExt cx="423500" cy="481825"/>
          </a:xfrm>
        </p:grpSpPr>
        <p:sp>
          <p:nvSpPr>
            <p:cNvPr id="4997" name="Google Shape;4997;p84"/>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8" name="Google Shape;4998;p84"/>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9" name="Google Shape;4999;p84"/>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0" name="Google Shape;5000;p84"/>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1" name="Google Shape;5001;p84"/>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2" name="Google Shape;5002;p84"/>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3" name="Google Shape;5003;p84"/>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4" name="Google Shape;5004;p84"/>
          <p:cNvGrpSpPr/>
          <p:nvPr/>
        </p:nvGrpSpPr>
        <p:grpSpPr>
          <a:xfrm>
            <a:off x="821776" y="3125895"/>
            <a:ext cx="339253" cy="339253"/>
            <a:chOff x="900750" y="1436075"/>
            <a:chExt cx="481825" cy="481825"/>
          </a:xfrm>
        </p:grpSpPr>
        <p:sp>
          <p:nvSpPr>
            <p:cNvPr id="5005" name="Google Shape;5005;p84"/>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6" name="Google Shape;5006;p84"/>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7" name="Google Shape;5007;p84"/>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8" name="Google Shape;5008;p84"/>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9" name="Google Shape;5009;p84"/>
          <p:cNvGrpSpPr/>
          <p:nvPr/>
        </p:nvGrpSpPr>
        <p:grpSpPr>
          <a:xfrm>
            <a:off x="1239624" y="3186183"/>
            <a:ext cx="339253" cy="218676"/>
            <a:chOff x="1492675" y="1520750"/>
            <a:chExt cx="481825" cy="310575"/>
          </a:xfrm>
        </p:grpSpPr>
        <p:sp>
          <p:nvSpPr>
            <p:cNvPr id="5010" name="Google Shape;5010;p84"/>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1" name="Google Shape;5011;p84"/>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2" name="Google Shape;5012;p84"/>
          <p:cNvGrpSpPr/>
          <p:nvPr/>
        </p:nvGrpSpPr>
        <p:grpSpPr>
          <a:xfrm>
            <a:off x="1647421" y="3125877"/>
            <a:ext cx="352332" cy="339288"/>
            <a:chOff x="2071000" y="1435025"/>
            <a:chExt cx="500400" cy="481875"/>
          </a:xfrm>
        </p:grpSpPr>
        <p:sp>
          <p:nvSpPr>
            <p:cNvPr id="5013" name="Google Shape;5013;p84"/>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4" name="Google Shape;5014;p84"/>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5" name="Google Shape;5015;p84"/>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6" name="Google Shape;5016;p84"/>
          <p:cNvGrpSpPr/>
          <p:nvPr/>
        </p:nvGrpSpPr>
        <p:grpSpPr>
          <a:xfrm>
            <a:off x="2075584" y="3146709"/>
            <a:ext cx="351874" cy="297623"/>
            <a:chOff x="2678350" y="1464650"/>
            <a:chExt cx="499750" cy="422700"/>
          </a:xfrm>
        </p:grpSpPr>
        <p:sp>
          <p:nvSpPr>
            <p:cNvPr id="5017" name="Google Shape;5017;p84"/>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8" name="Google Shape;5018;p84"/>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9" name="Google Shape;5019;p84"/>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0" name="Google Shape;5020;p84"/>
          <p:cNvGrpSpPr/>
          <p:nvPr/>
        </p:nvGrpSpPr>
        <p:grpSpPr>
          <a:xfrm>
            <a:off x="2499118" y="3125895"/>
            <a:ext cx="339253" cy="339253"/>
            <a:chOff x="3271200" y="1435075"/>
            <a:chExt cx="481825" cy="481825"/>
          </a:xfrm>
        </p:grpSpPr>
        <p:sp>
          <p:nvSpPr>
            <p:cNvPr id="5021" name="Google Shape;5021;p84"/>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2" name="Google Shape;5022;p84"/>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3" name="Google Shape;5023;p84"/>
          <p:cNvGrpSpPr/>
          <p:nvPr/>
        </p:nvGrpSpPr>
        <p:grpSpPr>
          <a:xfrm>
            <a:off x="2821438" y="3101275"/>
            <a:ext cx="343442" cy="339288"/>
            <a:chOff x="3858100" y="1435075"/>
            <a:chExt cx="487775" cy="481875"/>
          </a:xfrm>
        </p:grpSpPr>
        <p:sp>
          <p:nvSpPr>
            <p:cNvPr id="5024" name="Google Shape;5024;p84"/>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5" name="Google Shape;5025;p84"/>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6" name="Google Shape;5026;p84"/>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7" name="Google Shape;5027;p84"/>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8" name="Google Shape;5028;p84"/>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9" name="Google Shape;5029;p84"/>
          <p:cNvGrpSpPr/>
          <p:nvPr/>
        </p:nvGrpSpPr>
        <p:grpSpPr>
          <a:xfrm>
            <a:off x="3329674" y="3125895"/>
            <a:ext cx="339253" cy="339253"/>
            <a:chOff x="4456875" y="1435075"/>
            <a:chExt cx="481825" cy="481825"/>
          </a:xfrm>
        </p:grpSpPr>
        <p:sp>
          <p:nvSpPr>
            <p:cNvPr id="5030" name="Google Shape;5030;p8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1" name="Google Shape;5031;p8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2" name="Google Shape;5032;p8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3" name="Google Shape;5033;p8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4" name="Google Shape;5034;p8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5" name="Google Shape;5035;p8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6" name="Google Shape;5036;p8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7" name="Google Shape;5037;p8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8" name="Google Shape;5038;p8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9" name="Google Shape;5039;p8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0" name="Google Shape;5040;p8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1" name="Google Shape;5041;p8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2" name="Google Shape;5042;p8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3" name="Google Shape;5043;p8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4" name="Google Shape;5044;p8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5" name="Google Shape;5045;p8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6" name="Google Shape;5046;p8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7" name="Google Shape;5047;p8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8" name="Google Shape;5048;p8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9" name="Google Shape;5049;p84"/>
          <p:cNvGrpSpPr/>
          <p:nvPr/>
        </p:nvGrpSpPr>
        <p:grpSpPr>
          <a:xfrm>
            <a:off x="3750665" y="3125886"/>
            <a:ext cx="342580" cy="339271"/>
            <a:chOff x="5049725" y="1435050"/>
            <a:chExt cx="486550" cy="481850"/>
          </a:xfrm>
        </p:grpSpPr>
        <p:sp>
          <p:nvSpPr>
            <p:cNvPr id="5050" name="Google Shape;5050;p8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1" name="Google Shape;5051;p8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2" name="Google Shape;5052;p8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3" name="Google Shape;5053;p8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4" name="Google Shape;5054;p84"/>
          <p:cNvGrpSpPr/>
          <p:nvPr/>
        </p:nvGrpSpPr>
        <p:grpSpPr>
          <a:xfrm>
            <a:off x="4166216" y="3125895"/>
            <a:ext cx="339359" cy="339253"/>
            <a:chOff x="5642475" y="1435075"/>
            <a:chExt cx="481975" cy="481825"/>
          </a:xfrm>
        </p:grpSpPr>
        <p:sp>
          <p:nvSpPr>
            <p:cNvPr id="5055" name="Google Shape;5055;p84"/>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6" name="Google Shape;5056;p84"/>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7" name="Google Shape;5057;p84"/>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8" name="Google Shape;5058;p84"/>
          <p:cNvGrpSpPr/>
          <p:nvPr/>
        </p:nvGrpSpPr>
        <p:grpSpPr>
          <a:xfrm>
            <a:off x="4580702" y="3125886"/>
            <a:ext cx="343759" cy="339271"/>
            <a:chOff x="6232000" y="1435050"/>
            <a:chExt cx="488225" cy="481850"/>
          </a:xfrm>
        </p:grpSpPr>
        <p:sp>
          <p:nvSpPr>
            <p:cNvPr id="5059" name="Google Shape;5059;p84"/>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0" name="Google Shape;5060;p84"/>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1" name="Google Shape;5061;p84"/>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2" name="Google Shape;5062;p84"/>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3" name="Google Shape;5063;p84"/>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4" name="Google Shape;5064;p84"/>
          <p:cNvGrpSpPr/>
          <p:nvPr/>
        </p:nvGrpSpPr>
        <p:grpSpPr>
          <a:xfrm>
            <a:off x="841438" y="3539545"/>
            <a:ext cx="299929" cy="337792"/>
            <a:chOff x="924450" y="2028975"/>
            <a:chExt cx="425975" cy="479750"/>
          </a:xfrm>
        </p:grpSpPr>
        <p:sp>
          <p:nvSpPr>
            <p:cNvPr id="5065" name="Google Shape;5065;p84"/>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6" name="Google Shape;5066;p84"/>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7" name="Google Shape;5067;p84"/>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8" name="Google Shape;5068;p84"/>
          <p:cNvGrpSpPr/>
          <p:nvPr/>
        </p:nvGrpSpPr>
        <p:grpSpPr>
          <a:xfrm>
            <a:off x="1653934" y="3559347"/>
            <a:ext cx="339306" cy="298186"/>
            <a:chOff x="2085450" y="2057100"/>
            <a:chExt cx="481900" cy="423500"/>
          </a:xfrm>
        </p:grpSpPr>
        <p:sp>
          <p:nvSpPr>
            <p:cNvPr id="5069" name="Google Shape;5069;p84"/>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0" name="Google Shape;5070;p84"/>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1" name="Google Shape;5071;p84"/>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2" name="Google Shape;5072;p84"/>
          <p:cNvGrpSpPr/>
          <p:nvPr/>
        </p:nvGrpSpPr>
        <p:grpSpPr>
          <a:xfrm>
            <a:off x="2081868" y="3582592"/>
            <a:ext cx="339306" cy="251698"/>
            <a:chOff x="2678275" y="2090100"/>
            <a:chExt cx="481900" cy="357475"/>
          </a:xfrm>
        </p:grpSpPr>
        <p:sp>
          <p:nvSpPr>
            <p:cNvPr id="5073" name="Google Shape;5073;p84"/>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4" name="Google Shape;5074;p84"/>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5" name="Google Shape;5075;p84"/>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6" name="Google Shape;5076;p84"/>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7" name="Google Shape;5077;p84"/>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8" name="Google Shape;5078;p84"/>
          <p:cNvGrpSpPr/>
          <p:nvPr/>
        </p:nvGrpSpPr>
        <p:grpSpPr>
          <a:xfrm>
            <a:off x="2559072" y="3594790"/>
            <a:ext cx="219345" cy="227301"/>
            <a:chOff x="3357325" y="2093500"/>
            <a:chExt cx="311525" cy="322825"/>
          </a:xfrm>
        </p:grpSpPr>
        <p:sp>
          <p:nvSpPr>
            <p:cNvPr id="5079" name="Google Shape;5079;p84"/>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0" name="Google Shape;5080;p84"/>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1" name="Google Shape;5081;p84"/>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82" name="Google Shape;5082;p84"/>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83" name="Google Shape;5083;p84"/>
          <p:cNvGrpSpPr/>
          <p:nvPr/>
        </p:nvGrpSpPr>
        <p:grpSpPr>
          <a:xfrm>
            <a:off x="3353262" y="3538814"/>
            <a:ext cx="292078" cy="339253"/>
            <a:chOff x="4492800" y="2027925"/>
            <a:chExt cx="414825" cy="481825"/>
          </a:xfrm>
        </p:grpSpPr>
        <p:sp>
          <p:nvSpPr>
            <p:cNvPr id="5084" name="Google Shape;5084;p84"/>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5" name="Google Shape;5085;p84"/>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6" name="Google Shape;5086;p84"/>
          <p:cNvGrpSpPr/>
          <p:nvPr/>
        </p:nvGrpSpPr>
        <p:grpSpPr>
          <a:xfrm>
            <a:off x="3752354" y="3538805"/>
            <a:ext cx="339200" cy="339271"/>
            <a:chOff x="5049725" y="2027900"/>
            <a:chExt cx="481750" cy="481850"/>
          </a:xfrm>
        </p:grpSpPr>
        <p:sp>
          <p:nvSpPr>
            <p:cNvPr id="5087" name="Google Shape;5087;p84"/>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8" name="Google Shape;5088;p84"/>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9" name="Google Shape;5089;p84"/>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0" name="Google Shape;5090;p84"/>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1" name="Google Shape;5091;p84"/>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2" name="Google Shape;5092;p84"/>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3" name="Google Shape;5093;p84"/>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4" name="Google Shape;5094;p84"/>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5" name="Google Shape;5095;p84"/>
          <p:cNvGrpSpPr/>
          <p:nvPr/>
        </p:nvGrpSpPr>
        <p:grpSpPr>
          <a:xfrm>
            <a:off x="4225950" y="3538893"/>
            <a:ext cx="219890" cy="339095"/>
            <a:chOff x="5726350" y="2028150"/>
            <a:chExt cx="312300" cy="481600"/>
          </a:xfrm>
        </p:grpSpPr>
        <p:sp>
          <p:nvSpPr>
            <p:cNvPr id="5096" name="Google Shape;5096;p84"/>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7" name="Google Shape;5097;p84"/>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8" name="Google Shape;5098;p84"/>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9" name="Google Shape;5099;p84"/>
          <p:cNvGrpSpPr/>
          <p:nvPr/>
        </p:nvGrpSpPr>
        <p:grpSpPr>
          <a:xfrm>
            <a:off x="4586141" y="3542000"/>
            <a:ext cx="332881" cy="332881"/>
            <a:chOff x="6239925" y="2032450"/>
            <a:chExt cx="472775" cy="472775"/>
          </a:xfrm>
        </p:grpSpPr>
        <p:sp>
          <p:nvSpPr>
            <p:cNvPr id="5100" name="Google Shape;5100;p84"/>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1" name="Google Shape;5101;p84"/>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2" name="Google Shape;5102;p84"/>
          <p:cNvGrpSpPr/>
          <p:nvPr/>
        </p:nvGrpSpPr>
        <p:grpSpPr>
          <a:xfrm>
            <a:off x="5035233" y="2364092"/>
            <a:ext cx="334641" cy="185425"/>
            <a:chOff x="903075" y="2730000"/>
            <a:chExt cx="475275" cy="263350"/>
          </a:xfrm>
        </p:grpSpPr>
        <p:sp>
          <p:nvSpPr>
            <p:cNvPr id="5103" name="Google Shape;5103;p84"/>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4" name="Google Shape;5104;p84"/>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5" name="Google Shape;5105;p84"/>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6" name="Google Shape;5106;p84"/>
          <p:cNvGrpSpPr/>
          <p:nvPr/>
        </p:nvGrpSpPr>
        <p:grpSpPr>
          <a:xfrm>
            <a:off x="1239624" y="3538814"/>
            <a:ext cx="339253" cy="339253"/>
            <a:chOff x="1492675" y="2027925"/>
            <a:chExt cx="481825" cy="481825"/>
          </a:xfrm>
        </p:grpSpPr>
        <p:sp>
          <p:nvSpPr>
            <p:cNvPr id="5107" name="Google Shape;5107;p84"/>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8" name="Google Shape;5108;p84"/>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9" name="Google Shape;5109;p84"/>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0" name="Google Shape;5110;p84"/>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1" name="Google Shape;5111;p84"/>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2" name="Google Shape;5112;p84"/>
          <p:cNvGrpSpPr/>
          <p:nvPr/>
        </p:nvGrpSpPr>
        <p:grpSpPr>
          <a:xfrm>
            <a:off x="5466000" y="2287178"/>
            <a:ext cx="339253" cy="339253"/>
            <a:chOff x="1492675" y="2620775"/>
            <a:chExt cx="481825" cy="481825"/>
          </a:xfrm>
        </p:grpSpPr>
        <p:sp>
          <p:nvSpPr>
            <p:cNvPr id="5113" name="Google Shape;5113;p84"/>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4" name="Google Shape;5114;p84"/>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15" name="Google Shape;5115;p84"/>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16" name="Google Shape;5116;p84"/>
          <p:cNvGrpSpPr/>
          <p:nvPr/>
        </p:nvGrpSpPr>
        <p:grpSpPr>
          <a:xfrm>
            <a:off x="6289754" y="2303161"/>
            <a:ext cx="333585" cy="307287"/>
            <a:chOff x="2682350" y="2643425"/>
            <a:chExt cx="473775" cy="436425"/>
          </a:xfrm>
        </p:grpSpPr>
        <p:sp>
          <p:nvSpPr>
            <p:cNvPr id="5117" name="Google Shape;5117;p84"/>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8" name="Google Shape;5118;p84"/>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9" name="Google Shape;5119;p84"/>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0" name="Google Shape;5120;p84"/>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1" name="Google Shape;5121;p84"/>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2" name="Google Shape;5122;p84"/>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3" name="Google Shape;5123;p84"/>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4" name="Google Shape;5124;p84"/>
          <p:cNvGrpSpPr/>
          <p:nvPr/>
        </p:nvGrpSpPr>
        <p:grpSpPr>
          <a:xfrm>
            <a:off x="6755243" y="2287178"/>
            <a:ext cx="238531" cy="339253"/>
            <a:chOff x="3342725" y="2620775"/>
            <a:chExt cx="338775" cy="481825"/>
          </a:xfrm>
        </p:grpSpPr>
        <p:sp>
          <p:nvSpPr>
            <p:cNvPr id="5125" name="Google Shape;5125;p84"/>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6" name="Google Shape;5126;p84"/>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7" name="Google Shape;5127;p84"/>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8" name="Google Shape;5128;p84"/>
          <p:cNvGrpSpPr/>
          <p:nvPr/>
        </p:nvGrpSpPr>
        <p:grpSpPr>
          <a:xfrm>
            <a:off x="7148994" y="2287178"/>
            <a:ext cx="278296" cy="339253"/>
            <a:chOff x="3907325" y="2620775"/>
            <a:chExt cx="395250" cy="481825"/>
          </a:xfrm>
        </p:grpSpPr>
        <p:sp>
          <p:nvSpPr>
            <p:cNvPr id="5129" name="Google Shape;5129;p8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0" name="Google Shape;5130;p8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1" name="Google Shape;5131;p8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2" name="Google Shape;5132;p8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3" name="Google Shape;5133;p84"/>
          <p:cNvGrpSpPr/>
          <p:nvPr/>
        </p:nvGrpSpPr>
        <p:grpSpPr>
          <a:xfrm>
            <a:off x="7542181" y="2297783"/>
            <a:ext cx="339253" cy="318042"/>
            <a:chOff x="4456875" y="2635825"/>
            <a:chExt cx="481825" cy="451700"/>
          </a:xfrm>
        </p:grpSpPr>
        <p:sp>
          <p:nvSpPr>
            <p:cNvPr id="5134" name="Google Shape;5134;p84"/>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5" name="Google Shape;5135;p84"/>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6" name="Google Shape;5136;p84"/>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7" name="Google Shape;5137;p84"/>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8" name="Google Shape;5138;p84"/>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9" name="Google Shape;5139;p84"/>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0" name="Google Shape;5140;p84"/>
          <p:cNvGrpSpPr/>
          <p:nvPr/>
        </p:nvGrpSpPr>
        <p:grpSpPr>
          <a:xfrm>
            <a:off x="7967105" y="2297783"/>
            <a:ext cx="339253" cy="318042"/>
            <a:chOff x="5049725" y="2635825"/>
            <a:chExt cx="481825" cy="451700"/>
          </a:xfrm>
        </p:grpSpPr>
        <p:sp>
          <p:nvSpPr>
            <p:cNvPr id="5141" name="Google Shape;5141;p84"/>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2" name="Google Shape;5142;p84"/>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3" name="Google Shape;5143;p84"/>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4" name="Google Shape;5144;p84"/>
          <p:cNvGrpSpPr/>
          <p:nvPr/>
        </p:nvGrpSpPr>
        <p:grpSpPr>
          <a:xfrm>
            <a:off x="2211475" y="3952243"/>
            <a:ext cx="338566" cy="338373"/>
            <a:chOff x="5643000" y="2621375"/>
            <a:chExt cx="480850" cy="480575"/>
          </a:xfrm>
        </p:grpSpPr>
        <p:sp>
          <p:nvSpPr>
            <p:cNvPr id="5145" name="Google Shape;5145;p84"/>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6" name="Google Shape;5146;p84"/>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7" name="Google Shape;5147;p84"/>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8" name="Google Shape;5148;p84"/>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9" name="Google Shape;5149;p84"/>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0" name="Google Shape;5150;p84"/>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1" name="Google Shape;5151;p84"/>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52" name="Google Shape;5152;p84"/>
          <p:cNvGrpSpPr/>
          <p:nvPr/>
        </p:nvGrpSpPr>
        <p:grpSpPr>
          <a:xfrm>
            <a:off x="4032695" y="3951803"/>
            <a:ext cx="339359" cy="339253"/>
            <a:chOff x="6235250" y="2620775"/>
            <a:chExt cx="481975" cy="481825"/>
          </a:xfrm>
        </p:grpSpPr>
        <p:sp>
          <p:nvSpPr>
            <p:cNvPr id="5153" name="Google Shape;5153;p84"/>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4" name="Google Shape;5154;p84"/>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5" name="Google Shape;5155;p84"/>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6" name="Google Shape;5156;p84"/>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7" name="Google Shape;5157;p84"/>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58" name="Google Shape;5158;p84"/>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59" name="Google Shape;5159;p84"/>
          <p:cNvGrpSpPr/>
          <p:nvPr/>
        </p:nvGrpSpPr>
        <p:grpSpPr>
          <a:xfrm>
            <a:off x="5465078" y="2711317"/>
            <a:ext cx="341101" cy="339253"/>
            <a:chOff x="1535000" y="3223325"/>
            <a:chExt cx="484450" cy="481825"/>
          </a:xfrm>
        </p:grpSpPr>
        <p:sp>
          <p:nvSpPr>
            <p:cNvPr id="5160" name="Google Shape;5160;p84"/>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1" name="Google Shape;5161;p84"/>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2" name="Google Shape;5162;p84"/>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3" name="Google Shape;5163;p84"/>
          <p:cNvGrpSpPr/>
          <p:nvPr/>
        </p:nvGrpSpPr>
        <p:grpSpPr>
          <a:xfrm>
            <a:off x="5872645" y="2746618"/>
            <a:ext cx="339253" cy="268649"/>
            <a:chOff x="2085525" y="3263750"/>
            <a:chExt cx="481825" cy="381550"/>
          </a:xfrm>
        </p:grpSpPr>
        <p:sp>
          <p:nvSpPr>
            <p:cNvPr id="5164" name="Google Shape;5164;p84"/>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5" name="Google Shape;5165;p84"/>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66" name="Google Shape;5166;p84"/>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67" name="Google Shape;5167;p84"/>
          <p:cNvGrpSpPr/>
          <p:nvPr/>
        </p:nvGrpSpPr>
        <p:grpSpPr>
          <a:xfrm>
            <a:off x="6704407" y="2711308"/>
            <a:ext cx="340204" cy="339271"/>
            <a:chOff x="3270450" y="3213625"/>
            <a:chExt cx="483175" cy="481850"/>
          </a:xfrm>
        </p:grpSpPr>
        <p:sp>
          <p:nvSpPr>
            <p:cNvPr id="5168" name="Google Shape;5168;p84"/>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9" name="Google Shape;5169;p84"/>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0" name="Google Shape;5170;p84"/>
          <p:cNvGrpSpPr/>
          <p:nvPr/>
        </p:nvGrpSpPr>
        <p:grpSpPr>
          <a:xfrm>
            <a:off x="7203676" y="2711317"/>
            <a:ext cx="168931" cy="339253"/>
            <a:chOff x="3984950" y="3213600"/>
            <a:chExt cx="239925" cy="481825"/>
          </a:xfrm>
        </p:grpSpPr>
        <p:sp>
          <p:nvSpPr>
            <p:cNvPr id="5171" name="Google Shape;5171;p84"/>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2" name="Google Shape;5172;p84"/>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73" name="Google Shape;5173;p84"/>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4" name="Google Shape;5174;p84"/>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75" name="Google Shape;5175;p84"/>
          <p:cNvGrpSpPr/>
          <p:nvPr/>
        </p:nvGrpSpPr>
        <p:grpSpPr>
          <a:xfrm>
            <a:off x="1736111" y="3981487"/>
            <a:ext cx="355218" cy="279880"/>
            <a:chOff x="5629975" y="3255775"/>
            <a:chExt cx="504500" cy="397500"/>
          </a:xfrm>
        </p:grpSpPr>
        <p:sp>
          <p:nvSpPr>
            <p:cNvPr id="5176" name="Google Shape;5176;p84"/>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7" name="Google Shape;5177;p84"/>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8" name="Google Shape;5178;p84"/>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9" name="Google Shape;5179;p84"/>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0" name="Google Shape;5180;p84"/>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1" name="Google Shape;5181;p84"/>
          <p:cNvGrpSpPr/>
          <p:nvPr/>
        </p:nvGrpSpPr>
        <p:grpSpPr>
          <a:xfrm>
            <a:off x="3572294" y="3981593"/>
            <a:ext cx="340256" cy="279669"/>
            <a:chOff x="6234950" y="3255925"/>
            <a:chExt cx="483250" cy="397200"/>
          </a:xfrm>
        </p:grpSpPr>
        <p:sp>
          <p:nvSpPr>
            <p:cNvPr id="5182" name="Google Shape;5182;p84"/>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3" name="Google Shape;5183;p84"/>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4" name="Google Shape;5184;p84"/>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5" name="Google Shape;5185;p84"/>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6" name="Google Shape;5186;p84"/>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7" name="Google Shape;5187;p84"/>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8" name="Google Shape;5188;p84"/>
          <p:cNvGrpSpPr/>
          <p:nvPr/>
        </p:nvGrpSpPr>
        <p:grpSpPr>
          <a:xfrm>
            <a:off x="5043532" y="3125970"/>
            <a:ext cx="318042" cy="339253"/>
            <a:chOff x="914900" y="3806450"/>
            <a:chExt cx="451700" cy="481825"/>
          </a:xfrm>
        </p:grpSpPr>
        <p:sp>
          <p:nvSpPr>
            <p:cNvPr id="5189" name="Google Shape;5189;p84"/>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0" name="Google Shape;5190;p84"/>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1" name="Google Shape;5191;p84"/>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2" name="Google Shape;5192;p84"/>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3" name="Google Shape;5193;p84"/>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4" name="Google Shape;5194;p84"/>
          <p:cNvGrpSpPr/>
          <p:nvPr/>
        </p:nvGrpSpPr>
        <p:grpSpPr>
          <a:xfrm>
            <a:off x="5462454" y="3125785"/>
            <a:ext cx="346347" cy="339623"/>
            <a:chOff x="1490050" y="3805975"/>
            <a:chExt cx="491900" cy="482350"/>
          </a:xfrm>
        </p:grpSpPr>
        <p:sp>
          <p:nvSpPr>
            <p:cNvPr id="5195" name="Google Shape;5195;p84"/>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6" name="Google Shape;5196;p84"/>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7" name="Google Shape;5197;p84"/>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8" name="Google Shape;5198;p84"/>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9" name="Google Shape;5199;p84"/>
          <p:cNvGrpSpPr/>
          <p:nvPr/>
        </p:nvGrpSpPr>
        <p:grpSpPr>
          <a:xfrm>
            <a:off x="5886322" y="3125970"/>
            <a:ext cx="311899" cy="339253"/>
            <a:chOff x="2104275" y="3806450"/>
            <a:chExt cx="442975" cy="481825"/>
          </a:xfrm>
        </p:grpSpPr>
        <p:sp>
          <p:nvSpPr>
            <p:cNvPr id="5200" name="Google Shape;5200;p84"/>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1" name="Google Shape;5201;p84"/>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2" name="Google Shape;5202;p84"/>
          <p:cNvGrpSpPr/>
          <p:nvPr/>
        </p:nvGrpSpPr>
        <p:grpSpPr>
          <a:xfrm>
            <a:off x="6309839" y="3125970"/>
            <a:ext cx="293416" cy="339253"/>
            <a:chOff x="2710875" y="3806450"/>
            <a:chExt cx="416725" cy="481825"/>
          </a:xfrm>
        </p:grpSpPr>
        <p:sp>
          <p:nvSpPr>
            <p:cNvPr id="5203" name="Google Shape;5203;p84"/>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4" name="Google Shape;5204;p84"/>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5" name="Google Shape;5205;p84"/>
          <p:cNvGrpSpPr/>
          <p:nvPr/>
        </p:nvGrpSpPr>
        <p:grpSpPr>
          <a:xfrm>
            <a:off x="6704883" y="3166412"/>
            <a:ext cx="339253" cy="258369"/>
            <a:chOff x="3271200" y="3863875"/>
            <a:chExt cx="481825" cy="366950"/>
          </a:xfrm>
        </p:grpSpPr>
        <p:sp>
          <p:nvSpPr>
            <p:cNvPr id="5206" name="Google Shape;5206;p84"/>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7" name="Google Shape;5207;p84"/>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8" name="Google Shape;5208;p84"/>
          <p:cNvGrpSpPr/>
          <p:nvPr/>
        </p:nvGrpSpPr>
        <p:grpSpPr>
          <a:xfrm>
            <a:off x="7140377" y="3126199"/>
            <a:ext cx="295528" cy="338795"/>
            <a:chOff x="3895050" y="3806775"/>
            <a:chExt cx="419725" cy="481175"/>
          </a:xfrm>
        </p:grpSpPr>
        <p:sp>
          <p:nvSpPr>
            <p:cNvPr id="5209" name="Google Shape;5209;p84"/>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0" name="Google Shape;5210;p84"/>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1" name="Google Shape;5211;p84"/>
          <p:cNvGrpSpPr/>
          <p:nvPr/>
        </p:nvGrpSpPr>
        <p:grpSpPr>
          <a:xfrm>
            <a:off x="7543659" y="3125979"/>
            <a:ext cx="336296" cy="339235"/>
            <a:chOff x="4464775" y="3806475"/>
            <a:chExt cx="477625" cy="481800"/>
          </a:xfrm>
        </p:grpSpPr>
        <p:sp>
          <p:nvSpPr>
            <p:cNvPr id="5212" name="Google Shape;5212;p84"/>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3" name="Google Shape;5213;p84"/>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4" name="Google Shape;5214;p84"/>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5" name="Google Shape;5215;p84"/>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6" name="Google Shape;5216;p84"/>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7" name="Google Shape;5217;p84"/>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8" name="Google Shape;5218;p84"/>
          <p:cNvGrpSpPr/>
          <p:nvPr/>
        </p:nvGrpSpPr>
        <p:grpSpPr>
          <a:xfrm>
            <a:off x="7967105" y="3125970"/>
            <a:ext cx="339253" cy="339253"/>
            <a:chOff x="5049725" y="3806450"/>
            <a:chExt cx="481825" cy="481825"/>
          </a:xfrm>
        </p:grpSpPr>
        <p:sp>
          <p:nvSpPr>
            <p:cNvPr id="5219" name="Google Shape;5219;p84"/>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0" name="Google Shape;5220;p84"/>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1" name="Google Shape;5221;p84"/>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2" name="Google Shape;5222;p84"/>
          <p:cNvGrpSpPr/>
          <p:nvPr/>
        </p:nvGrpSpPr>
        <p:grpSpPr>
          <a:xfrm>
            <a:off x="1276714" y="3951798"/>
            <a:ext cx="339253" cy="339253"/>
            <a:chOff x="5651375" y="3806450"/>
            <a:chExt cx="481825" cy="481825"/>
          </a:xfrm>
        </p:grpSpPr>
        <p:sp>
          <p:nvSpPr>
            <p:cNvPr id="5223" name="Google Shape;5223;p84"/>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4" name="Google Shape;5224;p84"/>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5" name="Google Shape;5225;p84"/>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6" name="Google Shape;5226;p84"/>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7" name="Google Shape;5227;p84"/>
          <p:cNvGrpSpPr/>
          <p:nvPr/>
        </p:nvGrpSpPr>
        <p:grpSpPr>
          <a:xfrm>
            <a:off x="3153646" y="3953787"/>
            <a:ext cx="298503" cy="335275"/>
            <a:chOff x="6264300" y="3809300"/>
            <a:chExt cx="423950" cy="476175"/>
          </a:xfrm>
        </p:grpSpPr>
        <p:sp>
          <p:nvSpPr>
            <p:cNvPr id="5228" name="Google Shape;5228;p84"/>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9" name="Google Shape;5229;p84"/>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0" name="Google Shape;5230;p84"/>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1" name="Google Shape;5231;p84"/>
          <p:cNvGrpSpPr/>
          <p:nvPr/>
        </p:nvGrpSpPr>
        <p:grpSpPr>
          <a:xfrm>
            <a:off x="5032267" y="3538881"/>
            <a:ext cx="340573" cy="339271"/>
            <a:chOff x="898875" y="4399275"/>
            <a:chExt cx="483700" cy="481850"/>
          </a:xfrm>
        </p:grpSpPr>
        <p:sp>
          <p:nvSpPr>
            <p:cNvPr id="5232" name="Google Shape;5232;p84"/>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3" name="Google Shape;5233;p84"/>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4" name="Google Shape;5234;p84"/>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5" name="Google Shape;5235;p84"/>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6" name="Google Shape;5236;p84"/>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7" name="Google Shape;5237;p84"/>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8" name="Google Shape;5238;p84"/>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9" name="Google Shape;5239;p84"/>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0" name="Google Shape;5240;p84"/>
          <p:cNvGrpSpPr/>
          <p:nvPr/>
        </p:nvGrpSpPr>
        <p:grpSpPr>
          <a:xfrm>
            <a:off x="5466000" y="3554133"/>
            <a:ext cx="339253" cy="308765"/>
            <a:chOff x="1492675" y="4420975"/>
            <a:chExt cx="481825" cy="438525"/>
          </a:xfrm>
        </p:grpSpPr>
        <p:sp>
          <p:nvSpPr>
            <p:cNvPr id="5241" name="Google Shape;5241;p84"/>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2" name="Google Shape;5242;p84"/>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3" name="Google Shape;5243;p84"/>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4" name="Google Shape;5244;p84"/>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5" name="Google Shape;5245;p84"/>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6" name="Google Shape;5246;p84"/>
          <p:cNvGrpSpPr/>
          <p:nvPr/>
        </p:nvGrpSpPr>
        <p:grpSpPr>
          <a:xfrm>
            <a:off x="5870982" y="3539558"/>
            <a:ext cx="342580" cy="337915"/>
            <a:chOff x="2084100" y="4400250"/>
            <a:chExt cx="486550" cy="479925"/>
          </a:xfrm>
        </p:grpSpPr>
        <p:sp>
          <p:nvSpPr>
            <p:cNvPr id="5247" name="Google Shape;5247;p84"/>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8" name="Google Shape;5248;p84"/>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9" name="Google Shape;5249;p84"/>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0" name="Google Shape;5250;p84"/>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1" name="Google Shape;5251;p84"/>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2" name="Google Shape;5252;p84"/>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3" name="Google Shape;5253;p84"/>
          <p:cNvGrpSpPr/>
          <p:nvPr/>
        </p:nvGrpSpPr>
        <p:grpSpPr>
          <a:xfrm>
            <a:off x="6307462" y="3538907"/>
            <a:ext cx="298169" cy="339218"/>
            <a:chOff x="2707950" y="4399325"/>
            <a:chExt cx="423475" cy="481775"/>
          </a:xfrm>
        </p:grpSpPr>
        <p:sp>
          <p:nvSpPr>
            <p:cNvPr id="5254" name="Google Shape;5254;p84"/>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5" name="Google Shape;5255;p84"/>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6" name="Google Shape;5256;p84"/>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7" name="Google Shape;5257;p84"/>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8" name="Google Shape;5258;p84"/>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9" name="Google Shape;5259;p84"/>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0" name="Google Shape;5260;p84"/>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1" name="Google Shape;5261;p84"/>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2" name="Google Shape;5262;p84"/>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3" name="Google Shape;5263;p84"/>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4" name="Google Shape;5264;p84"/>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5" name="Google Shape;5265;p84"/>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6" name="Google Shape;5266;p84"/>
          <p:cNvGrpSpPr/>
          <p:nvPr/>
        </p:nvGrpSpPr>
        <p:grpSpPr>
          <a:xfrm>
            <a:off x="6736981" y="3538881"/>
            <a:ext cx="275057" cy="339271"/>
            <a:chOff x="3330525" y="4399275"/>
            <a:chExt cx="390650" cy="481850"/>
          </a:xfrm>
        </p:grpSpPr>
        <p:sp>
          <p:nvSpPr>
            <p:cNvPr id="5267" name="Google Shape;5267;p84"/>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8" name="Google Shape;5268;p84"/>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9" name="Google Shape;5269;p84"/>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0" name="Google Shape;5270;p84"/>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1" name="Google Shape;5271;p84"/>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2" name="Google Shape;5272;p84"/>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3" name="Google Shape;5273;p84"/>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4" name="Google Shape;5274;p84"/>
          <p:cNvGrpSpPr/>
          <p:nvPr/>
        </p:nvGrpSpPr>
        <p:grpSpPr>
          <a:xfrm>
            <a:off x="7161510" y="3538890"/>
            <a:ext cx="253265" cy="339253"/>
            <a:chOff x="3938800" y="4399275"/>
            <a:chExt cx="359700" cy="481825"/>
          </a:xfrm>
        </p:grpSpPr>
        <p:sp>
          <p:nvSpPr>
            <p:cNvPr id="5275" name="Google Shape;5275;p84"/>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6" name="Google Shape;5276;p84"/>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7" name="Google Shape;5277;p84"/>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8" name="Google Shape;5278;p84"/>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9" name="Google Shape;5279;p84"/>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0" name="Google Shape;5280;p84"/>
          <p:cNvGrpSpPr/>
          <p:nvPr/>
        </p:nvGrpSpPr>
        <p:grpSpPr>
          <a:xfrm>
            <a:off x="7632288" y="3538890"/>
            <a:ext cx="159039" cy="339253"/>
            <a:chOff x="4584850" y="4399275"/>
            <a:chExt cx="225875" cy="481825"/>
          </a:xfrm>
        </p:grpSpPr>
        <p:sp>
          <p:nvSpPr>
            <p:cNvPr id="5281" name="Google Shape;5281;p84"/>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2" name="Google Shape;5282;p84"/>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83" name="Google Shape;5283;p84"/>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84" name="Google Shape;5284;p84"/>
          <p:cNvGrpSpPr/>
          <p:nvPr/>
        </p:nvGrpSpPr>
        <p:grpSpPr>
          <a:xfrm>
            <a:off x="817316" y="3951795"/>
            <a:ext cx="339253" cy="339253"/>
            <a:chOff x="5642550" y="4399275"/>
            <a:chExt cx="481825" cy="481825"/>
          </a:xfrm>
        </p:grpSpPr>
        <p:sp>
          <p:nvSpPr>
            <p:cNvPr id="5285" name="Google Shape;5285;p84"/>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6" name="Google Shape;5286;p84"/>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7" name="Google Shape;5287;p84"/>
          <p:cNvGrpSpPr/>
          <p:nvPr/>
        </p:nvGrpSpPr>
        <p:grpSpPr>
          <a:xfrm>
            <a:off x="2670186" y="3963703"/>
            <a:ext cx="363316" cy="315437"/>
            <a:chOff x="6218300" y="4416175"/>
            <a:chExt cx="516000" cy="448000"/>
          </a:xfrm>
        </p:grpSpPr>
        <p:sp>
          <p:nvSpPr>
            <p:cNvPr id="5288" name="Google Shape;5288;p84"/>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9" name="Google Shape;5289;p84"/>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0" name="Google Shape;5290;p84"/>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1" name="Google Shape;5291;p84"/>
          <p:cNvGrpSpPr/>
          <p:nvPr/>
        </p:nvGrpSpPr>
        <p:grpSpPr>
          <a:xfrm>
            <a:off x="5870391" y="3951792"/>
            <a:ext cx="339253" cy="339253"/>
            <a:chOff x="899850" y="4992125"/>
            <a:chExt cx="481825" cy="481825"/>
          </a:xfrm>
        </p:grpSpPr>
        <p:sp>
          <p:nvSpPr>
            <p:cNvPr id="5292" name="Google Shape;5292;p84"/>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3" name="Google Shape;5293;p84"/>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4" name="Google Shape;5294;p84"/>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5" name="Google Shape;5295;p84"/>
          <p:cNvGrpSpPr/>
          <p:nvPr/>
        </p:nvGrpSpPr>
        <p:grpSpPr>
          <a:xfrm>
            <a:off x="5410993" y="3951792"/>
            <a:ext cx="339253" cy="339253"/>
            <a:chOff x="1492675" y="4992125"/>
            <a:chExt cx="481825" cy="481825"/>
          </a:xfrm>
        </p:grpSpPr>
        <p:sp>
          <p:nvSpPr>
            <p:cNvPr id="5296" name="Google Shape;5296;p8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7" name="Google Shape;5297;p8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8" name="Google Shape;5298;p84"/>
          <p:cNvGrpSpPr/>
          <p:nvPr/>
        </p:nvGrpSpPr>
        <p:grpSpPr>
          <a:xfrm>
            <a:off x="4951595" y="3951792"/>
            <a:ext cx="339253" cy="339253"/>
            <a:chOff x="2085525" y="4992125"/>
            <a:chExt cx="481825" cy="481825"/>
          </a:xfrm>
        </p:grpSpPr>
        <p:sp>
          <p:nvSpPr>
            <p:cNvPr id="5299" name="Google Shape;5299;p8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0" name="Google Shape;5300;p8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1" name="Google Shape;5301;p84"/>
          <p:cNvGrpSpPr/>
          <p:nvPr/>
        </p:nvGrpSpPr>
        <p:grpSpPr>
          <a:xfrm>
            <a:off x="6789344" y="3951792"/>
            <a:ext cx="339253" cy="339253"/>
            <a:chOff x="2678350" y="4992125"/>
            <a:chExt cx="481825" cy="481825"/>
          </a:xfrm>
        </p:grpSpPr>
        <p:sp>
          <p:nvSpPr>
            <p:cNvPr id="5302" name="Google Shape;5302;p84"/>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3" name="Google Shape;5303;p84"/>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4" name="Google Shape;5304;p84"/>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5" name="Google Shape;5305;p84"/>
          <p:cNvGrpSpPr/>
          <p:nvPr/>
        </p:nvGrpSpPr>
        <p:grpSpPr>
          <a:xfrm>
            <a:off x="4492198" y="3951792"/>
            <a:ext cx="339253" cy="339253"/>
            <a:chOff x="3271200" y="4992125"/>
            <a:chExt cx="481825" cy="481825"/>
          </a:xfrm>
        </p:grpSpPr>
        <p:sp>
          <p:nvSpPr>
            <p:cNvPr id="5306" name="Google Shape;5306;p84"/>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7" name="Google Shape;5307;p84"/>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8" name="Google Shape;5308;p84"/>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9" name="Google Shape;5309;p84"/>
          <p:cNvGrpSpPr/>
          <p:nvPr/>
        </p:nvGrpSpPr>
        <p:grpSpPr>
          <a:xfrm>
            <a:off x="6329788" y="3952813"/>
            <a:ext cx="339411" cy="337211"/>
            <a:chOff x="5049575" y="4993600"/>
            <a:chExt cx="482050" cy="478925"/>
          </a:xfrm>
        </p:grpSpPr>
        <p:sp>
          <p:nvSpPr>
            <p:cNvPr id="5310" name="Google Shape;5310;p84"/>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1" name="Google Shape;5311;p84"/>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2" name="Google Shape;5312;p84"/>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3" name="Google Shape;5313;p84"/>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14" name="Google Shape;5314;p84"/>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315" name="Google Shape;5315;p8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5316" name="Google Shape;5316;p84"/>
          <p:cNvGrpSpPr/>
          <p:nvPr/>
        </p:nvGrpSpPr>
        <p:grpSpPr>
          <a:xfrm>
            <a:off x="7248742" y="3975375"/>
            <a:ext cx="195300" cy="343772"/>
            <a:chOff x="3999225" y="4364775"/>
            <a:chExt cx="195300" cy="343772"/>
          </a:xfrm>
        </p:grpSpPr>
        <p:grpSp>
          <p:nvGrpSpPr>
            <p:cNvPr id="5317" name="Google Shape;5317;p84"/>
            <p:cNvGrpSpPr/>
            <p:nvPr/>
          </p:nvGrpSpPr>
          <p:grpSpPr>
            <a:xfrm>
              <a:off x="4048568" y="4562577"/>
              <a:ext cx="97317" cy="145970"/>
              <a:chOff x="1529575" y="2222650"/>
              <a:chExt cx="203125" cy="304675"/>
            </a:xfrm>
          </p:grpSpPr>
          <p:sp>
            <p:nvSpPr>
              <p:cNvPr id="5318" name="Google Shape;5318;p84"/>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84"/>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0" name="Google Shape;5320;p84"/>
            <p:cNvGrpSpPr/>
            <p:nvPr/>
          </p:nvGrpSpPr>
          <p:grpSpPr>
            <a:xfrm>
              <a:off x="3999225" y="4364775"/>
              <a:ext cx="195300" cy="195300"/>
              <a:chOff x="3999225" y="4364775"/>
              <a:chExt cx="195300" cy="195300"/>
            </a:xfrm>
          </p:grpSpPr>
          <p:sp>
            <p:nvSpPr>
              <p:cNvPr id="5321" name="Google Shape;5321;p84"/>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84"/>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3" name="Google Shape;5323;p84"/>
          <p:cNvGrpSpPr/>
          <p:nvPr/>
        </p:nvGrpSpPr>
        <p:grpSpPr>
          <a:xfrm>
            <a:off x="7564186" y="3991627"/>
            <a:ext cx="277088" cy="259611"/>
            <a:chOff x="4335888" y="4398114"/>
            <a:chExt cx="277088" cy="259611"/>
          </a:xfrm>
        </p:grpSpPr>
        <p:grpSp>
          <p:nvGrpSpPr>
            <p:cNvPr id="5324" name="Google Shape;5324;p84"/>
            <p:cNvGrpSpPr/>
            <p:nvPr/>
          </p:nvGrpSpPr>
          <p:grpSpPr>
            <a:xfrm>
              <a:off x="4335888" y="4462425"/>
              <a:ext cx="195300" cy="195300"/>
              <a:chOff x="4335888" y="4462425"/>
              <a:chExt cx="195300" cy="195300"/>
            </a:xfrm>
          </p:grpSpPr>
          <p:sp>
            <p:nvSpPr>
              <p:cNvPr id="5325" name="Google Shape;5325;p84"/>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84"/>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7" name="Google Shape;5327;p84"/>
            <p:cNvGrpSpPr/>
            <p:nvPr/>
          </p:nvGrpSpPr>
          <p:grpSpPr>
            <a:xfrm>
              <a:off x="4509813" y="4398114"/>
              <a:ext cx="103162" cy="103198"/>
              <a:chOff x="2277975" y="2021700"/>
              <a:chExt cx="215325" cy="215400"/>
            </a:xfrm>
          </p:grpSpPr>
          <p:sp>
            <p:nvSpPr>
              <p:cNvPr id="5328" name="Google Shape;5328;p84"/>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84"/>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0" name="Google Shape;5330;p84"/>
          <p:cNvGrpSpPr/>
          <p:nvPr/>
        </p:nvGrpSpPr>
        <p:grpSpPr>
          <a:xfrm>
            <a:off x="7961419" y="4049613"/>
            <a:ext cx="392275" cy="195300"/>
            <a:chOff x="4752588" y="4440200"/>
            <a:chExt cx="392275" cy="195300"/>
          </a:xfrm>
        </p:grpSpPr>
        <p:grpSp>
          <p:nvGrpSpPr>
            <p:cNvPr id="5331" name="Google Shape;5331;p84"/>
            <p:cNvGrpSpPr/>
            <p:nvPr/>
          </p:nvGrpSpPr>
          <p:grpSpPr>
            <a:xfrm>
              <a:off x="4950384" y="4469728"/>
              <a:ext cx="194479" cy="136244"/>
              <a:chOff x="3163375" y="2175125"/>
              <a:chExt cx="405925" cy="284375"/>
            </a:xfrm>
          </p:grpSpPr>
          <p:sp>
            <p:nvSpPr>
              <p:cNvPr id="5332" name="Google Shape;5332;p84"/>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84"/>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84"/>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5" name="Google Shape;5335;p84"/>
            <p:cNvGrpSpPr/>
            <p:nvPr/>
          </p:nvGrpSpPr>
          <p:grpSpPr>
            <a:xfrm>
              <a:off x="4752588" y="4440200"/>
              <a:ext cx="195300" cy="195300"/>
              <a:chOff x="4335888" y="4462425"/>
              <a:chExt cx="195300" cy="195300"/>
            </a:xfrm>
          </p:grpSpPr>
          <p:sp>
            <p:nvSpPr>
              <p:cNvPr id="5336" name="Google Shape;5336;p84"/>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84"/>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341"/>
        <p:cNvGrpSpPr/>
        <p:nvPr/>
      </p:nvGrpSpPr>
      <p:grpSpPr>
        <a:xfrm>
          <a:off x="0" y="0"/>
          <a:ext cx="0" cy="0"/>
          <a:chOff x="0" y="0"/>
          <a:chExt cx="0" cy="0"/>
        </a:xfrm>
      </p:grpSpPr>
      <p:grpSp>
        <p:nvGrpSpPr>
          <p:cNvPr id="5342" name="Google Shape;5342;p85"/>
          <p:cNvGrpSpPr/>
          <p:nvPr/>
        </p:nvGrpSpPr>
        <p:grpSpPr>
          <a:xfrm>
            <a:off x="856199" y="1311179"/>
            <a:ext cx="322099" cy="370529"/>
            <a:chOff x="-42971725" y="3217825"/>
            <a:chExt cx="275675" cy="317125"/>
          </a:xfrm>
        </p:grpSpPr>
        <p:sp>
          <p:nvSpPr>
            <p:cNvPr id="5343" name="Google Shape;5343;p85"/>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85"/>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85"/>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6" name="Google Shape;5346;p85"/>
          <p:cNvGrpSpPr/>
          <p:nvPr/>
        </p:nvGrpSpPr>
        <p:grpSpPr>
          <a:xfrm>
            <a:off x="828113" y="1779835"/>
            <a:ext cx="378270" cy="337551"/>
            <a:chOff x="-42996150" y="3612600"/>
            <a:chExt cx="323750" cy="288900"/>
          </a:xfrm>
        </p:grpSpPr>
        <p:sp>
          <p:nvSpPr>
            <p:cNvPr id="5347" name="Google Shape;5347;p85"/>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85"/>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85"/>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0" name="Google Shape;5350;p85"/>
          <p:cNvGrpSpPr/>
          <p:nvPr/>
        </p:nvGrpSpPr>
        <p:grpSpPr>
          <a:xfrm>
            <a:off x="830874" y="2189205"/>
            <a:ext cx="372749" cy="370909"/>
            <a:chOff x="-42994575" y="3950300"/>
            <a:chExt cx="319025" cy="317450"/>
          </a:xfrm>
        </p:grpSpPr>
        <p:sp>
          <p:nvSpPr>
            <p:cNvPr id="5351" name="Google Shape;5351;p85"/>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85"/>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85"/>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4" name="Google Shape;5354;p85"/>
          <p:cNvGrpSpPr/>
          <p:nvPr/>
        </p:nvGrpSpPr>
        <p:grpSpPr>
          <a:xfrm>
            <a:off x="2984269" y="1336037"/>
            <a:ext cx="371785" cy="370879"/>
            <a:chOff x="-41111350" y="3239100"/>
            <a:chExt cx="318200" cy="317425"/>
          </a:xfrm>
        </p:grpSpPr>
        <p:sp>
          <p:nvSpPr>
            <p:cNvPr id="5355" name="Google Shape;5355;p85"/>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85"/>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85"/>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85"/>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9" name="Google Shape;5359;p85"/>
          <p:cNvGrpSpPr/>
          <p:nvPr/>
        </p:nvGrpSpPr>
        <p:grpSpPr>
          <a:xfrm>
            <a:off x="2980588" y="1771568"/>
            <a:ext cx="379146" cy="370967"/>
            <a:chOff x="-41117650" y="3605525"/>
            <a:chExt cx="324500" cy="317500"/>
          </a:xfrm>
        </p:grpSpPr>
        <p:sp>
          <p:nvSpPr>
            <p:cNvPr id="5360" name="Google Shape;5360;p85"/>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85"/>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85"/>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3" name="Google Shape;5363;p85"/>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4" name="Google Shape;5364;p85"/>
          <p:cNvGrpSpPr/>
          <p:nvPr/>
        </p:nvGrpSpPr>
        <p:grpSpPr>
          <a:xfrm>
            <a:off x="1806843" y="2663092"/>
            <a:ext cx="216271" cy="371814"/>
            <a:chOff x="-39205300" y="3220175"/>
            <a:chExt cx="185100" cy="318225"/>
          </a:xfrm>
        </p:grpSpPr>
        <p:sp>
          <p:nvSpPr>
            <p:cNvPr id="5365" name="Google Shape;5365;p85"/>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85"/>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7" name="Google Shape;5367;p85"/>
          <p:cNvGrpSpPr/>
          <p:nvPr/>
        </p:nvGrpSpPr>
        <p:grpSpPr>
          <a:xfrm>
            <a:off x="1772370" y="3123163"/>
            <a:ext cx="300016" cy="369273"/>
            <a:chOff x="-39248625" y="3588600"/>
            <a:chExt cx="256775" cy="316050"/>
          </a:xfrm>
        </p:grpSpPr>
        <p:sp>
          <p:nvSpPr>
            <p:cNvPr id="5368" name="Google Shape;5368;p85"/>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85"/>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0" name="Google Shape;5370;p85"/>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85"/>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2" name="Google Shape;5372;p85"/>
          <p:cNvGrpSpPr/>
          <p:nvPr/>
        </p:nvGrpSpPr>
        <p:grpSpPr>
          <a:xfrm>
            <a:off x="1223084" y="1311179"/>
            <a:ext cx="429504" cy="370879"/>
            <a:chOff x="-42651700" y="3217825"/>
            <a:chExt cx="367600" cy="317425"/>
          </a:xfrm>
        </p:grpSpPr>
        <p:sp>
          <p:nvSpPr>
            <p:cNvPr id="5373" name="Google Shape;5373;p85"/>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85"/>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85"/>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85"/>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7" name="Google Shape;5377;p85"/>
          <p:cNvGrpSpPr/>
          <p:nvPr/>
        </p:nvGrpSpPr>
        <p:grpSpPr>
          <a:xfrm>
            <a:off x="1258516" y="1750829"/>
            <a:ext cx="358640" cy="363226"/>
            <a:chOff x="-42617300" y="3587775"/>
            <a:chExt cx="306950" cy="310875"/>
          </a:xfrm>
        </p:grpSpPr>
        <p:sp>
          <p:nvSpPr>
            <p:cNvPr id="5378" name="Google Shape;5378;p85"/>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85"/>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0" name="Google Shape;5380;p85"/>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1" name="Google Shape;5381;p85"/>
          <p:cNvGrpSpPr/>
          <p:nvPr/>
        </p:nvGrpSpPr>
        <p:grpSpPr>
          <a:xfrm>
            <a:off x="3430343" y="1335569"/>
            <a:ext cx="376926" cy="370324"/>
            <a:chOff x="-40748275" y="3238700"/>
            <a:chExt cx="322600" cy="316950"/>
          </a:xfrm>
        </p:grpSpPr>
        <p:sp>
          <p:nvSpPr>
            <p:cNvPr id="5382" name="Google Shape;5382;p85"/>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85"/>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85"/>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85"/>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85"/>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85"/>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8" name="Google Shape;5388;p85"/>
          <p:cNvGrpSpPr/>
          <p:nvPr/>
        </p:nvGrpSpPr>
        <p:grpSpPr>
          <a:xfrm>
            <a:off x="3432899" y="1803553"/>
            <a:ext cx="371814" cy="338690"/>
            <a:chOff x="-40745125" y="3632900"/>
            <a:chExt cx="318225" cy="289875"/>
          </a:xfrm>
        </p:grpSpPr>
        <p:sp>
          <p:nvSpPr>
            <p:cNvPr id="5389" name="Google Shape;5389;p85"/>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85"/>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85"/>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85"/>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85"/>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85"/>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85"/>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6" name="Google Shape;5396;p85"/>
          <p:cNvGrpSpPr/>
          <p:nvPr/>
        </p:nvGrpSpPr>
        <p:grpSpPr>
          <a:xfrm>
            <a:off x="3437047" y="2214764"/>
            <a:ext cx="363518" cy="370178"/>
            <a:chOff x="-40742750" y="3972175"/>
            <a:chExt cx="311125" cy="316825"/>
          </a:xfrm>
        </p:grpSpPr>
        <p:sp>
          <p:nvSpPr>
            <p:cNvPr id="5397" name="Google Shape;5397;p85"/>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85"/>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9" name="Google Shape;5399;p85"/>
          <p:cNvGrpSpPr/>
          <p:nvPr/>
        </p:nvGrpSpPr>
        <p:grpSpPr>
          <a:xfrm>
            <a:off x="2219708" y="2664932"/>
            <a:ext cx="266892" cy="369974"/>
            <a:chOff x="-38860325" y="3221750"/>
            <a:chExt cx="228425" cy="316650"/>
          </a:xfrm>
        </p:grpSpPr>
        <p:sp>
          <p:nvSpPr>
            <p:cNvPr id="5400" name="Google Shape;5400;p85"/>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85"/>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85"/>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85"/>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4" name="Google Shape;5404;p85"/>
          <p:cNvGrpSpPr/>
          <p:nvPr/>
        </p:nvGrpSpPr>
        <p:grpSpPr>
          <a:xfrm>
            <a:off x="2170515" y="3126989"/>
            <a:ext cx="380081" cy="367111"/>
            <a:chOff x="-38905225" y="3591875"/>
            <a:chExt cx="325300" cy="314200"/>
          </a:xfrm>
        </p:grpSpPr>
        <p:sp>
          <p:nvSpPr>
            <p:cNvPr id="5405" name="Google Shape;5405;p85"/>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85"/>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85"/>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8" name="Google Shape;5408;p85"/>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9" name="Google Shape;5409;p85"/>
          <p:cNvGrpSpPr/>
          <p:nvPr/>
        </p:nvGrpSpPr>
        <p:grpSpPr>
          <a:xfrm>
            <a:off x="3977265" y="3112069"/>
            <a:ext cx="290815" cy="369740"/>
            <a:chOff x="-37370925" y="3579105"/>
            <a:chExt cx="248900" cy="316450"/>
          </a:xfrm>
        </p:grpSpPr>
        <p:sp>
          <p:nvSpPr>
            <p:cNvPr id="5410" name="Google Shape;5410;p85"/>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85"/>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2" name="Google Shape;5412;p85"/>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85"/>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4" name="Google Shape;5414;p85"/>
          <p:cNvGrpSpPr/>
          <p:nvPr/>
        </p:nvGrpSpPr>
        <p:grpSpPr>
          <a:xfrm>
            <a:off x="1670640" y="2190140"/>
            <a:ext cx="371814" cy="369974"/>
            <a:chOff x="-42259725" y="3951100"/>
            <a:chExt cx="318225" cy="316650"/>
          </a:xfrm>
        </p:grpSpPr>
        <p:sp>
          <p:nvSpPr>
            <p:cNvPr id="5415" name="Google Shape;5415;p85"/>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85"/>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7" name="Google Shape;5417;p85"/>
          <p:cNvGrpSpPr/>
          <p:nvPr/>
        </p:nvGrpSpPr>
        <p:grpSpPr>
          <a:xfrm>
            <a:off x="3869002" y="1369161"/>
            <a:ext cx="370879" cy="337755"/>
            <a:chOff x="-40378075" y="3267450"/>
            <a:chExt cx="317425" cy="289075"/>
          </a:xfrm>
        </p:grpSpPr>
        <p:sp>
          <p:nvSpPr>
            <p:cNvPr id="5418" name="Google Shape;5418;p85"/>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85"/>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85"/>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85"/>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2" name="Google Shape;5422;p85"/>
          <p:cNvGrpSpPr/>
          <p:nvPr/>
        </p:nvGrpSpPr>
        <p:grpSpPr>
          <a:xfrm>
            <a:off x="3872668" y="1770429"/>
            <a:ext cx="363548" cy="369974"/>
            <a:chOff x="-40372575" y="3604550"/>
            <a:chExt cx="311150" cy="316650"/>
          </a:xfrm>
        </p:grpSpPr>
        <p:sp>
          <p:nvSpPr>
            <p:cNvPr id="5423" name="Google Shape;5423;p85"/>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85"/>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85"/>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6" name="Google Shape;5426;p85"/>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7" name="Google Shape;5427;p85"/>
          <p:cNvGrpSpPr/>
          <p:nvPr/>
        </p:nvGrpSpPr>
        <p:grpSpPr>
          <a:xfrm>
            <a:off x="2596617" y="2663092"/>
            <a:ext cx="399038" cy="372165"/>
            <a:chOff x="-38542250" y="3220175"/>
            <a:chExt cx="341525" cy="318525"/>
          </a:xfrm>
        </p:grpSpPr>
        <p:sp>
          <p:nvSpPr>
            <p:cNvPr id="5428" name="Google Shape;5428;p85"/>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85"/>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85"/>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1" name="Google Shape;5431;p85"/>
          <p:cNvGrpSpPr/>
          <p:nvPr/>
        </p:nvGrpSpPr>
        <p:grpSpPr>
          <a:xfrm>
            <a:off x="2618549" y="3122462"/>
            <a:ext cx="369974" cy="369068"/>
            <a:chOff x="-38537400" y="3588000"/>
            <a:chExt cx="316650" cy="315875"/>
          </a:xfrm>
        </p:grpSpPr>
        <p:sp>
          <p:nvSpPr>
            <p:cNvPr id="5432" name="Google Shape;5432;p85"/>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85"/>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85"/>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85"/>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6" name="Google Shape;5436;p85"/>
          <p:cNvGrpSpPr/>
          <p:nvPr/>
        </p:nvGrpSpPr>
        <p:grpSpPr>
          <a:xfrm>
            <a:off x="2617629" y="3579991"/>
            <a:ext cx="371814" cy="369974"/>
            <a:chOff x="-38538975" y="3954250"/>
            <a:chExt cx="318225" cy="316650"/>
          </a:xfrm>
        </p:grpSpPr>
        <p:sp>
          <p:nvSpPr>
            <p:cNvPr id="5437" name="Google Shape;5437;p85"/>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85"/>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9" name="Google Shape;5439;p85"/>
          <p:cNvGrpSpPr/>
          <p:nvPr/>
        </p:nvGrpSpPr>
        <p:grpSpPr>
          <a:xfrm>
            <a:off x="3934941" y="3574918"/>
            <a:ext cx="375465" cy="371814"/>
            <a:chOff x="-37385100" y="3949908"/>
            <a:chExt cx="321350" cy="318225"/>
          </a:xfrm>
        </p:grpSpPr>
        <p:sp>
          <p:nvSpPr>
            <p:cNvPr id="5440" name="Google Shape;5440;p85"/>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85"/>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2" name="Google Shape;5442;p85"/>
          <p:cNvGrpSpPr/>
          <p:nvPr/>
        </p:nvGrpSpPr>
        <p:grpSpPr>
          <a:xfrm>
            <a:off x="2110600" y="1310478"/>
            <a:ext cx="370909" cy="370675"/>
            <a:chOff x="-41895050" y="3217225"/>
            <a:chExt cx="317450" cy="317250"/>
          </a:xfrm>
        </p:grpSpPr>
        <p:sp>
          <p:nvSpPr>
            <p:cNvPr id="5443" name="Google Shape;5443;p85"/>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85"/>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85"/>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85"/>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85"/>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8" name="Google Shape;5448;p85"/>
          <p:cNvGrpSpPr/>
          <p:nvPr/>
        </p:nvGrpSpPr>
        <p:grpSpPr>
          <a:xfrm>
            <a:off x="2110148" y="1747412"/>
            <a:ext cx="371814" cy="369974"/>
            <a:chOff x="-41893475" y="3584850"/>
            <a:chExt cx="318225" cy="316650"/>
          </a:xfrm>
        </p:grpSpPr>
        <p:sp>
          <p:nvSpPr>
            <p:cNvPr id="5449" name="Google Shape;5449;p85"/>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85"/>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85"/>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85"/>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3" name="Google Shape;5453;p85"/>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85"/>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5" name="Google Shape;5455;p85"/>
          <p:cNvGrpSpPr/>
          <p:nvPr/>
        </p:nvGrpSpPr>
        <p:grpSpPr>
          <a:xfrm>
            <a:off x="880176" y="3142704"/>
            <a:ext cx="337522" cy="370909"/>
            <a:chOff x="-39998250" y="3605325"/>
            <a:chExt cx="288875" cy="317450"/>
          </a:xfrm>
        </p:grpSpPr>
        <p:sp>
          <p:nvSpPr>
            <p:cNvPr id="5456" name="Google Shape;5456;p85"/>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85"/>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8" name="Google Shape;5458;p85"/>
          <p:cNvGrpSpPr/>
          <p:nvPr/>
        </p:nvGrpSpPr>
        <p:grpSpPr>
          <a:xfrm>
            <a:off x="863950" y="3601168"/>
            <a:ext cx="369974" cy="369945"/>
            <a:chOff x="-40011050" y="3972375"/>
            <a:chExt cx="316650" cy="316625"/>
          </a:xfrm>
        </p:grpSpPr>
        <p:sp>
          <p:nvSpPr>
            <p:cNvPr id="5459" name="Google Shape;5459;p85"/>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85"/>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1" name="Google Shape;5461;p85"/>
          <p:cNvGrpSpPr/>
          <p:nvPr/>
        </p:nvGrpSpPr>
        <p:grpSpPr>
          <a:xfrm>
            <a:off x="3095881" y="2665867"/>
            <a:ext cx="266921" cy="369039"/>
            <a:chOff x="-38129425" y="3222550"/>
            <a:chExt cx="228450" cy="315850"/>
          </a:xfrm>
        </p:grpSpPr>
        <p:sp>
          <p:nvSpPr>
            <p:cNvPr id="5462" name="Google Shape;5462;p85"/>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85"/>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4" name="Google Shape;5464;p85"/>
          <p:cNvGrpSpPr/>
          <p:nvPr/>
        </p:nvGrpSpPr>
        <p:grpSpPr>
          <a:xfrm>
            <a:off x="3050850" y="3122462"/>
            <a:ext cx="371785" cy="369974"/>
            <a:chOff x="-38172725" y="3588000"/>
            <a:chExt cx="318200" cy="316650"/>
          </a:xfrm>
        </p:grpSpPr>
        <p:sp>
          <p:nvSpPr>
            <p:cNvPr id="5465" name="Google Shape;5465;p85"/>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85"/>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85"/>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85"/>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85"/>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85"/>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85"/>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85"/>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3" name="Google Shape;5473;p85"/>
          <p:cNvGrpSpPr/>
          <p:nvPr/>
        </p:nvGrpSpPr>
        <p:grpSpPr>
          <a:xfrm>
            <a:off x="3126752" y="3580897"/>
            <a:ext cx="219981" cy="369974"/>
            <a:chOff x="-38109725" y="3955025"/>
            <a:chExt cx="188275" cy="316650"/>
          </a:xfrm>
        </p:grpSpPr>
        <p:sp>
          <p:nvSpPr>
            <p:cNvPr id="5474" name="Google Shape;5474;p85"/>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85"/>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6" name="Google Shape;5476;p85"/>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7" name="Google Shape;5477;p85"/>
          <p:cNvGrpSpPr/>
          <p:nvPr/>
        </p:nvGrpSpPr>
        <p:grpSpPr>
          <a:xfrm>
            <a:off x="2542151" y="1312318"/>
            <a:ext cx="373654" cy="369068"/>
            <a:chOff x="-41530375" y="3218800"/>
            <a:chExt cx="319800" cy="315875"/>
          </a:xfrm>
        </p:grpSpPr>
        <p:sp>
          <p:nvSpPr>
            <p:cNvPr id="5478" name="Google Shape;5478;p85"/>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85"/>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0" name="Google Shape;5480;p85"/>
          <p:cNvGrpSpPr/>
          <p:nvPr/>
        </p:nvGrpSpPr>
        <p:grpSpPr>
          <a:xfrm>
            <a:off x="2544444" y="1827476"/>
            <a:ext cx="369068" cy="289004"/>
            <a:chOff x="-41526450" y="3653375"/>
            <a:chExt cx="315875" cy="247350"/>
          </a:xfrm>
        </p:grpSpPr>
        <p:sp>
          <p:nvSpPr>
            <p:cNvPr id="5481" name="Google Shape;5481;p85"/>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85"/>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3" name="Google Shape;5483;p85"/>
          <p:cNvGrpSpPr/>
          <p:nvPr/>
        </p:nvGrpSpPr>
        <p:grpSpPr>
          <a:xfrm>
            <a:off x="2545831" y="2190140"/>
            <a:ext cx="366293" cy="369974"/>
            <a:chOff x="-41526450" y="3951100"/>
            <a:chExt cx="313500" cy="316650"/>
          </a:xfrm>
        </p:grpSpPr>
        <p:sp>
          <p:nvSpPr>
            <p:cNvPr id="5484" name="Google Shape;5484;p85"/>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85"/>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85"/>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7" name="Google Shape;5487;p85"/>
          <p:cNvGrpSpPr/>
          <p:nvPr/>
        </p:nvGrpSpPr>
        <p:grpSpPr>
          <a:xfrm>
            <a:off x="1311086" y="2684269"/>
            <a:ext cx="339595" cy="371814"/>
            <a:chOff x="-39625900" y="3238300"/>
            <a:chExt cx="290650" cy="318225"/>
          </a:xfrm>
        </p:grpSpPr>
        <p:sp>
          <p:nvSpPr>
            <p:cNvPr id="5488" name="Google Shape;5488;p85"/>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85"/>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0" name="Google Shape;5490;p85"/>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1" name="Google Shape;5491;p85"/>
          <p:cNvGrpSpPr/>
          <p:nvPr/>
        </p:nvGrpSpPr>
        <p:grpSpPr>
          <a:xfrm>
            <a:off x="1305137" y="3600730"/>
            <a:ext cx="366293" cy="370441"/>
            <a:chOff x="-39647175" y="3972000"/>
            <a:chExt cx="313500" cy="317050"/>
          </a:xfrm>
        </p:grpSpPr>
        <p:sp>
          <p:nvSpPr>
            <p:cNvPr id="5492" name="Google Shape;5492;p85"/>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85"/>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85"/>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5" name="Google Shape;5495;p85"/>
          <p:cNvGrpSpPr/>
          <p:nvPr/>
        </p:nvGrpSpPr>
        <p:grpSpPr>
          <a:xfrm>
            <a:off x="3474265" y="2664728"/>
            <a:ext cx="375495" cy="370879"/>
            <a:chOff x="-37808850" y="3221575"/>
            <a:chExt cx="321375" cy="317425"/>
          </a:xfrm>
        </p:grpSpPr>
        <p:sp>
          <p:nvSpPr>
            <p:cNvPr id="5496" name="Google Shape;5496;p85"/>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85"/>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8" name="Google Shape;5498;p85"/>
          <p:cNvGrpSpPr/>
          <p:nvPr/>
        </p:nvGrpSpPr>
        <p:grpSpPr>
          <a:xfrm>
            <a:off x="3483038" y="3186759"/>
            <a:ext cx="372749" cy="241158"/>
            <a:chOff x="-37806500" y="3643030"/>
            <a:chExt cx="319025" cy="206400"/>
          </a:xfrm>
        </p:grpSpPr>
        <p:sp>
          <p:nvSpPr>
            <p:cNvPr id="5499" name="Google Shape;5499;p85"/>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85"/>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1" name="Google Shape;5501;p85"/>
          <p:cNvGrpSpPr/>
          <p:nvPr/>
        </p:nvGrpSpPr>
        <p:grpSpPr>
          <a:xfrm>
            <a:off x="3485346" y="3579056"/>
            <a:ext cx="368134" cy="371814"/>
            <a:chOff x="-37804925" y="3953450"/>
            <a:chExt cx="315075" cy="318225"/>
          </a:xfrm>
        </p:grpSpPr>
        <p:sp>
          <p:nvSpPr>
            <p:cNvPr id="5502" name="Google Shape;5502;p85"/>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85"/>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85"/>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5" name="Google Shape;5505;p85"/>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6" name="Google Shape;5506;p85"/>
          <p:cNvGrpSpPr/>
          <p:nvPr/>
        </p:nvGrpSpPr>
        <p:grpSpPr>
          <a:xfrm>
            <a:off x="4840364" y="1328538"/>
            <a:ext cx="355663" cy="308725"/>
            <a:chOff x="-28462125" y="3199700"/>
            <a:chExt cx="298550" cy="259150"/>
          </a:xfrm>
        </p:grpSpPr>
        <p:sp>
          <p:nvSpPr>
            <p:cNvPr id="5507" name="Google Shape;5507;p85"/>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85"/>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85"/>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0" name="Google Shape;5510;p85"/>
          <p:cNvGrpSpPr/>
          <p:nvPr/>
        </p:nvGrpSpPr>
        <p:grpSpPr>
          <a:xfrm>
            <a:off x="4841317" y="1763228"/>
            <a:ext cx="353757" cy="352833"/>
            <a:chOff x="-28461325" y="3545475"/>
            <a:chExt cx="296950" cy="296175"/>
          </a:xfrm>
        </p:grpSpPr>
        <p:sp>
          <p:nvSpPr>
            <p:cNvPr id="5511" name="Google Shape;5511;p85"/>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85"/>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85"/>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85"/>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85"/>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85"/>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7" name="Google Shape;5517;p85"/>
          <p:cNvGrpSpPr/>
          <p:nvPr/>
        </p:nvGrpSpPr>
        <p:grpSpPr>
          <a:xfrm>
            <a:off x="4837550" y="2213272"/>
            <a:ext cx="361292" cy="352803"/>
            <a:chOff x="-28463700" y="3914875"/>
            <a:chExt cx="303275" cy="296150"/>
          </a:xfrm>
        </p:grpSpPr>
        <p:sp>
          <p:nvSpPr>
            <p:cNvPr id="5518" name="Google Shape;5518;p85"/>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85"/>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0" name="Google Shape;5520;p85"/>
          <p:cNvGrpSpPr/>
          <p:nvPr/>
        </p:nvGrpSpPr>
        <p:grpSpPr>
          <a:xfrm>
            <a:off x="7072335" y="1369355"/>
            <a:ext cx="351880" cy="227092"/>
            <a:chOff x="-26573400" y="3224125"/>
            <a:chExt cx="295375" cy="190625"/>
          </a:xfrm>
        </p:grpSpPr>
        <p:sp>
          <p:nvSpPr>
            <p:cNvPr id="5521" name="Google Shape;5521;p85"/>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85"/>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3" name="Google Shape;5523;p85"/>
          <p:cNvGrpSpPr/>
          <p:nvPr/>
        </p:nvGrpSpPr>
        <p:grpSpPr>
          <a:xfrm>
            <a:off x="7072335" y="1763690"/>
            <a:ext cx="351880" cy="351910"/>
            <a:chOff x="-26573400" y="3546250"/>
            <a:chExt cx="295375" cy="295400"/>
          </a:xfrm>
        </p:grpSpPr>
        <p:sp>
          <p:nvSpPr>
            <p:cNvPr id="5524" name="Google Shape;5524;p85"/>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85"/>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85"/>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85"/>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85"/>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9" name="Google Shape;5529;p85"/>
          <p:cNvGrpSpPr/>
          <p:nvPr/>
        </p:nvGrpSpPr>
        <p:grpSpPr>
          <a:xfrm>
            <a:off x="7060615" y="2213599"/>
            <a:ext cx="375319" cy="352148"/>
            <a:chOff x="-26583625" y="3917025"/>
            <a:chExt cx="315050" cy="295600"/>
          </a:xfrm>
        </p:grpSpPr>
        <p:sp>
          <p:nvSpPr>
            <p:cNvPr id="5530" name="Google Shape;5530;p85"/>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85"/>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85"/>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85"/>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4" name="Google Shape;5534;p85"/>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5" name="Google Shape;5535;p85"/>
          <p:cNvGrpSpPr/>
          <p:nvPr/>
        </p:nvGrpSpPr>
        <p:grpSpPr>
          <a:xfrm>
            <a:off x="5759130" y="3172629"/>
            <a:ext cx="289039" cy="352833"/>
            <a:chOff x="-24694925" y="3518700"/>
            <a:chExt cx="242625" cy="296175"/>
          </a:xfrm>
        </p:grpSpPr>
        <p:sp>
          <p:nvSpPr>
            <p:cNvPr id="5536" name="Google Shape;5536;p85"/>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85"/>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85"/>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85"/>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0" name="Google Shape;5540;p85"/>
          <p:cNvGrpSpPr/>
          <p:nvPr/>
        </p:nvGrpSpPr>
        <p:grpSpPr>
          <a:xfrm>
            <a:off x="5758668" y="3622657"/>
            <a:ext cx="289962" cy="352833"/>
            <a:chOff x="-24709100" y="3888875"/>
            <a:chExt cx="243400" cy="296175"/>
          </a:xfrm>
        </p:grpSpPr>
        <p:sp>
          <p:nvSpPr>
            <p:cNvPr id="5541" name="Google Shape;5541;p85"/>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85"/>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85"/>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4" name="Google Shape;5544;p85"/>
          <p:cNvGrpSpPr/>
          <p:nvPr/>
        </p:nvGrpSpPr>
        <p:grpSpPr>
          <a:xfrm>
            <a:off x="7958668" y="2695320"/>
            <a:ext cx="356556" cy="349557"/>
            <a:chOff x="-22863675" y="3131775"/>
            <a:chExt cx="299300" cy="293425"/>
          </a:xfrm>
        </p:grpSpPr>
        <p:sp>
          <p:nvSpPr>
            <p:cNvPr id="5545" name="Google Shape;5545;p85"/>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85"/>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85"/>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8" name="Google Shape;5548;p85"/>
          <p:cNvGrpSpPr/>
          <p:nvPr/>
        </p:nvGrpSpPr>
        <p:grpSpPr>
          <a:xfrm>
            <a:off x="5301532" y="1306499"/>
            <a:ext cx="310602" cy="352803"/>
            <a:chOff x="-28069875" y="3175300"/>
            <a:chExt cx="260725" cy="296150"/>
          </a:xfrm>
        </p:grpSpPr>
        <p:sp>
          <p:nvSpPr>
            <p:cNvPr id="5549" name="Google Shape;5549;p85"/>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85"/>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85"/>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85"/>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85"/>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85"/>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85"/>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85"/>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85"/>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8" name="Google Shape;5558;p85"/>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9" name="Google Shape;5559;p85"/>
          <p:cNvGrpSpPr/>
          <p:nvPr/>
        </p:nvGrpSpPr>
        <p:grpSpPr>
          <a:xfrm>
            <a:off x="5342810" y="2213733"/>
            <a:ext cx="228045" cy="351880"/>
            <a:chOff x="-28032075" y="3916450"/>
            <a:chExt cx="191425" cy="295375"/>
          </a:xfrm>
        </p:grpSpPr>
        <p:sp>
          <p:nvSpPr>
            <p:cNvPr id="5560" name="Google Shape;5560;p85"/>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85"/>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85"/>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85"/>
          <p:cNvGrpSpPr/>
          <p:nvPr/>
        </p:nvGrpSpPr>
        <p:grpSpPr>
          <a:xfrm>
            <a:off x="7508157" y="1306484"/>
            <a:ext cx="352833" cy="352833"/>
            <a:chOff x="-26201650" y="3176075"/>
            <a:chExt cx="296175" cy="296175"/>
          </a:xfrm>
        </p:grpSpPr>
        <p:sp>
          <p:nvSpPr>
            <p:cNvPr id="5564" name="Google Shape;5564;p85"/>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85"/>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6" name="Google Shape;5566;p85"/>
          <p:cNvGrpSpPr/>
          <p:nvPr/>
        </p:nvGrpSpPr>
        <p:grpSpPr>
          <a:xfrm>
            <a:off x="7507680" y="1763705"/>
            <a:ext cx="353786" cy="351880"/>
            <a:chOff x="-26204800" y="3547050"/>
            <a:chExt cx="296975" cy="295375"/>
          </a:xfrm>
        </p:grpSpPr>
        <p:sp>
          <p:nvSpPr>
            <p:cNvPr id="5567" name="Google Shape;5567;p85"/>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85"/>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9" name="Google Shape;5569;p85"/>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0" name="Google Shape;5570;p85"/>
          <p:cNvGrpSpPr/>
          <p:nvPr/>
        </p:nvGrpSpPr>
        <p:grpSpPr>
          <a:xfrm>
            <a:off x="6178935" y="2693683"/>
            <a:ext cx="345328" cy="352833"/>
            <a:chOff x="-24353875" y="3147725"/>
            <a:chExt cx="289875" cy="296175"/>
          </a:xfrm>
        </p:grpSpPr>
        <p:sp>
          <p:nvSpPr>
            <p:cNvPr id="5571" name="Google Shape;5571;p85"/>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85"/>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85"/>
          <p:cNvGrpSpPr/>
          <p:nvPr/>
        </p:nvGrpSpPr>
        <p:grpSpPr>
          <a:xfrm>
            <a:off x="6186917" y="3173090"/>
            <a:ext cx="329365" cy="351910"/>
            <a:chOff x="-24344425" y="3519475"/>
            <a:chExt cx="276475" cy="295400"/>
          </a:xfrm>
        </p:grpSpPr>
        <p:sp>
          <p:nvSpPr>
            <p:cNvPr id="5574" name="Google Shape;5574;p85"/>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85"/>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85"/>
          <p:cNvGrpSpPr/>
          <p:nvPr/>
        </p:nvGrpSpPr>
        <p:grpSpPr>
          <a:xfrm>
            <a:off x="6176597" y="3625010"/>
            <a:ext cx="350004" cy="348128"/>
            <a:chOff x="-24353075" y="3891250"/>
            <a:chExt cx="293800" cy="292225"/>
          </a:xfrm>
        </p:grpSpPr>
        <p:sp>
          <p:nvSpPr>
            <p:cNvPr id="5577" name="Google Shape;5577;p85"/>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85"/>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85"/>
          <p:cNvGrpSpPr/>
          <p:nvPr/>
        </p:nvGrpSpPr>
        <p:grpSpPr>
          <a:xfrm>
            <a:off x="7960068" y="3173313"/>
            <a:ext cx="353757" cy="351463"/>
            <a:chOff x="-22845575" y="3504075"/>
            <a:chExt cx="296950" cy="295025"/>
          </a:xfrm>
        </p:grpSpPr>
        <p:sp>
          <p:nvSpPr>
            <p:cNvPr id="5580" name="Google Shape;5580;p85"/>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85"/>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85"/>
          <p:cNvGrpSpPr/>
          <p:nvPr/>
        </p:nvGrpSpPr>
        <p:grpSpPr>
          <a:xfrm>
            <a:off x="5753249" y="1306961"/>
            <a:ext cx="299344" cy="351880"/>
            <a:chOff x="-27691025" y="3175300"/>
            <a:chExt cx="251275" cy="295375"/>
          </a:xfrm>
        </p:grpSpPr>
        <p:sp>
          <p:nvSpPr>
            <p:cNvPr id="5583" name="Google Shape;5583;p85"/>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85"/>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85"/>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85"/>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7" name="Google Shape;5587;p85"/>
          <p:cNvGrpSpPr/>
          <p:nvPr/>
        </p:nvGrpSpPr>
        <p:grpSpPr>
          <a:xfrm>
            <a:off x="5725566" y="1825637"/>
            <a:ext cx="354710" cy="228015"/>
            <a:chOff x="-27721750" y="3598250"/>
            <a:chExt cx="297750" cy="191400"/>
          </a:xfrm>
        </p:grpSpPr>
        <p:sp>
          <p:nvSpPr>
            <p:cNvPr id="5588" name="Google Shape;5588;p85"/>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85"/>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0" name="Google Shape;5590;p85"/>
          <p:cNvGrpSpPr/>
          <p:nvPr/>
        </p:nvGrpSpPr>
        <p:grpSpPr>
          <a:xfrm>
            <a:off x="5726966" y="2219183"/>
            <a:ext cx="351910" cy="340980"/>
            <a:chOff x="-27719400" y="3925600"/>
            <a:chExt cx="295400" cy="286225"/>
          </a:xfrm>
        </p:grpSpPr>
        <p:sp>
          <p:nvSpPr>
            <p:cNvPr id="5591" name="Google Shape;5591;p85"/>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85"/>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3" name="Google Shape;5593;p85"/>
          <p:cNvGrpSpPr/>
          <p:nvPr/>
        </p:nvGrpSpPr>
        <p:grpSpPr>
          <a:xfrm>
            <a:off x="7948238" y="1306023"/>
            <a:ext cx="353757" cy="353757"/>
            <a:chOff x="-25834600" y="3176875"/>
            <a:chExt cx="296950" cy="296950"/>
          </a:xfrm>
        </p:grpSpPr>
        <p:sp>
          <p:nvSpPr>
            <p:cNvPr id="5594" name="Google Shape;5594;p85"/>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85"/>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85"/>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85"/>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85"/>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9" name="Google Shape;5599;p85"/>
          <p:cNvGrpSpPr/>
          <p:nvPr/>
        </p:nvGrpSpPr>
        <p:grpSpPr>
          <a:xfrm>
            <a:off x="7948238" y="1774024"/>
            <a:ext cx="353757" cy="331241"/>
            <a:chOff x="-25834600" y="3564375"/>
            <a:chExt cx="296950" cy="278050"/>
          </a:xfrm>
        </p:grpSpPr>
        <p:sp>
          <p:nvSpPr>
            <p:cNvPr id="5600" name="Google Shape;5600;p85"/>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85"/>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85"/>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85"/>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85"/>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85"/>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85"/>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85"/>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8" name="Google Shape;5608;p85"/>
          <p:cNvGrpSpPr/>
          <p:nvPr/>
        </p:nvGrpSpPr>
        <p:grpSpPr>
          <a:xfrm>
            <a:off x="7946362" y="2213376"/>
            <a:ext cx="357509" cy="352595"/>
            <a:chOff x="-25834600" y="3915850"/>
            <a:chExt cx="300100" cy="295975"/>
          </a:xfrm>
        </p:grpSpPr>
        <p:sp>
          <p:nvSpPr>
            <p:cNvPr id="5609" name="Google Shape;5609;p85"/>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85"/>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85"/>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2" name="Google Shape;5612;p85"/>
          <p:cNvGrpSpPr/>
          <p:nvPr/>
        </p:nvGrpSpPr>
        <p:grpSpPr>
          <a:xfrm>
            <a:off x="6681790" y="2694606"/>
            <a:ext cx="228968" cy="350987"/>
            <a:chOff x="-23930925" y="3149300"/>
            <a:chExt cx="192200" cy="294625"/>
          </a:xfrm>
        </p:grpSpPr>
        <p:sp>
          <p:nvSpPr>
            <p:cNvPr id="5613" name="Google Shape;5613;p85"/>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85"/>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85"/>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85"/>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7" name="Google Shape;5617;p85"/>
          <p:cNvGrpSpPr/>
          <p:nvPr/>
        </p:nvGrpSpPr>
        <p:grpSpPr>
          <a:xfrm>
            <a:off x="6638620" y="3173090"/>
            <a:ext cx="315307" cy="351910"/>
            <a:chOff x="-23962425" y="3519475"/>
            <a:chExt cx="264675" cy="295400"/>
          </a:xfrm>
        </p:grpSpPr>
        <p:sp>
          <p:nvSpPr>
            <p:cNvPr id="5618" name="Google Shape;5618;p85"/>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85"/>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0" name="Google Shape;5620;p85"/>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1" name="Google Shape;5621;p85"/>
          <p:cNvGrpSpPr/>
          <p:nvPr/>
        </p:nvGrpSpPr>
        <p:grpSpPr>
          <a:xfrm>
            <a:off x="8017295" y="3623134"/>
            <a:ext cx="239302" cy="351880"/>
            <a:chOff x="-22788075" y="3904625"/>
            <a:chExt cx="200875" cy="295375"/>
          </a:xfrm>
        </p:grpSpPr>
        <p:sp>
          <p:nvSpPr>
            <p:cNvPr id="5622" name="Google Shape;5622;p85"/>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85"/>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85"/>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85"/>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6" name="Google Shape;5626;p85"/>
          <p:cNvGrpSpPr/>
          <p:nvPr/>
        </p:nvGrpSpPr>
        <p:grpSpPr>
          <a:xfrm>
            <a:off x="6172593" y="1306499"/>
            <a:ext cx="354710" cy="352803"/>
            <a:chOff x="-27351575" y="3175300"/>
            <a:chExt cx="297750" cy="296150"/>
          </a:xfrm>
        </p:grpSpPr>
        <p:sp>
          <p:nvSpPr>
            <p:cNvPr id="5627" name="Google Shape;5627;p85"/>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85"/>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85"/>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85"/>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1" name="Google Shape;5631;p85"/>
          <p:cNvGrpSpPr/>
          <p:nvPr/>
        </p:nvGrpSpPr>
        <p:grpSpPr>
          <a:xfrm>
            <a:off x="6218402" y="1758809"/>
            <a:ext cx="269293" cy="353072"/>
            <a:chOff x="-27313750" y="3545275"/>
            <a:chExt cx="226050" cy="296375"/>
          </a:xfrm>
        </p:grpSpPr>
        <p:sp>
          <p:nvSpPr>
            <p:cNvPr id="5632" name="Google Shape;5632;p85"/>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85"/>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85"/>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5" name="Google Shape;5635;p85"/>
          <p:cNvGrpSpPr/>
          <p:nvPr/>
        </p:nvGrpSpPr>
        <p:grpSpPr>
          <a:xfrm>
            <a:off x="6172593" y="2211380"/>
            <a:ext cx="354710" cy="356586"/>
            <a:chOff x="-27351575" y="3915650"/>
            <a:chExt cx="297750" cy="299325"/>
          </a:xfrm>
        </p:grpSpPr>
        <p:sp>
          <p:nvSpPr>
            <p:cNvPr id="5636" name="Google Shape;5636;p85"/>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85"/>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8" name="Google Shape;5638;p85"/>
          <p:cNvGrpSpPr/>
          <p:nvPr/>
        </p:nvGrpSpPr>
        <p:grpSpPr>
          <a:xfrm>
            <a:off x="4860084" y="2693579"/>
            <a:ext cx="319060" cy="353042"/>
            <a:chOff x="-25445525" y="3175900"/>
            <a:chExt cx="267825" cy="296350"/>
          </a:xfrm>
        </p:grpSpPr>
        <p:sp>
          <p:nvSpPr>
            <p:cNvPr id="5639" name="Google Shape;5639;p85"/>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85"/>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85"/>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2" name="Google Shape;5642;p85"/>
          <p:cNvGrpSpPr/>
          <p:nvPr/>
        </p:nvGrpSpPr>
        <p:grpSpPr>
          <a:xfrm>
            <a:off x="4841797" y="3183902"/>
            <a:ext cx="355633" cy="330288"/>
            <a:chOff x="-25465200" y="3565175"/>
            <a:chExt cx="298525" cy="277250"/>
          </a:xfrm>
        </p:grpSpPr>
        <p:sp>
          <p:nvSpPr>
            <p:cNvPr id="5643" name="Google Shape;5643;p85"/>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85"/>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85"/>
          <p:cNvGrpSpPr/>
          <p:nvPr/>
        </p:nvGrpSpPr>
        <p:grpSpPr>
          <a:xfrm>
            <a:off x="4841336" y="3623432"/>
            <a:ext cx="356556" cy="351285"/>
            <a:chOff x="-25465200" y="3916150"/>
            <a:chExt cx="299300" cy="294875"/>
          </a:xfrm>
        </p:grpSpPr>
        <p:sp>
          <p:nvSpPr>
            <p:cNvPr id="5646" name="Google Shape;5646;p85"/>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85"/>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85"/>
          <p:cNvGrpSpPr/>
          <p:nvPr/>
        </p:nvGrpSpPr>
        <p:grpSpPr>
          <a:xfrm>
            <a:off x="7068775" y="2693698"/>
            <a:ext cx="351880" cy="352803"/>
            <a:chOff x="-23615075" y="3148525"/>
            <a:chExt cx="295375" cy="296150"/>
          </a:xfrm>
        </p:grpSpPr>
        <p:sp>
          <p:nvSpPr>
            <p:cNvPr id="5649" name="Google Shape;5649;p85"/>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85"/>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85"/>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85"/>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3" name="Google Shape;5653;p85"/>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4" name="Google Shape;5654;p85"/>
          <p:cNvGrpSpPr/>
          <p:nvPr/>
        </p:nvGrpSpPr>
        <p:grpSpPr>
          <a:xfrm>
            <a:off x="7068299" y="3632977"/>
            <a:ext cx="352833" cy="332194"/>
            <a:chOff x="-23615075" y="3906200"/>
            <a:chExt cx="296175" cy="278850"/>
          </a:xfrm>
        </p:grpSpPr>
        <p:sp>
          <p:nvSpPr>
            <p:cNvPr id="5655" name="Google Shape;5655;p85"/>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85"/>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85"/>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8" name="Google Shape;5658;p85"/>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9" name="Google Shape;5659;p85"/>
          <p:cNvGrpSpPr/>
          <p:nvPr/>
        </p:nvGrpSpPr>
        <p:grpSpPr>
          <a:xfrm>
            <a:off x="6617268" y="1306618"/>
            <a:ext cx="353757" cy="352565"/>
            <a:chOff x="-26980600" y="3175500"/>
            <a:chExt cx="296950" cy="295950"/>
          </a:xfrm>
        </p:grpSpPr>
        <p:sp>
          <p:nvSpPr>
            <p:cNvPr id="5660" name="Google Shape;5660;p85"/>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85"/>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85"/>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3" name="Google Shape;5663;p85"/>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4" name="Google Shape;5664;p85"/>
          <p:cNvGrpSpPr/>
          <p:nvPr/>
        </p:nvGrpSpPr>
        <p:grpSpPr>
          <a:xfrm>
            <a:off x="6617744" y="2245154"/>
            <a:ext cx="352803" cy="289039"/>
            <a:chOff x="-26981375" y="3951875"/>
            <a:chExt cx="296150" cy="242625"/>
          </a:xfrm>
        </p:grpSpPr>
        <p:sp>
          <p:nvSpPr>
            <p:cNvPr id="5665" name="Google Shape;5665;p85"/>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85"/>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85"/>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85"/>
          <p:cNvGrpSpPr/>
          <p:nvPr/>
        </p:nvGrpSpPr>
        <p:grpSpPr>
          <a:xfrm>
            <a:off x="5282787" y="2692745"/>
            <a:ext cx="351910" cy="354710"/>
            <a:chOff x="-25094250" y="3176075"/>
            <a:chExt cx="295400" cy="297750"/>
          </a:xfrm>
        </p:grpSpPr>
        <p:sp>
          <p:nvSpPr>
            <p:cNvPr id="5669" name="Google Shape;5669;p85"/>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85"/>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85"/>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2" name="Google Shape;5672;p85"/>
          <p:cNvGrpSpPr/>
          <p:nvPr/>
        </p:nvGrpSpPr>
        <p:grpSpPr>
          <a:xfrm>
            <a:off x="5282787" y="3173106"/>
            <a:ext cx="351910" cy="351880"/>
            <a:chOff x="-25094250" y="3547050"/>
            <a:chExt cx="295400" cy="295375"/>
          </a:xfrm>
        </p:grpSpPr>
        <p:sp>
          <p:nvSpPr>
            <p:cNvPr id="5673" name="Google Shape;5673;p85"/>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85"/>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85"/>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85"/>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85"/>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8" name="Google Shape;5678;p85"/>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9" name="Google Shape;5679;p85"/>
          <p:cNvGrpSpPr/>
          <p:nvPr/>
        </p:nvGrpSpPr>
        <p:grpSpPr>
          <a:xfrm>
            <a:off x="7514864" y="2693698"/>
            <a:ext cx="352803" cy="352803"/>
            <a:chOff x="-23245675" y="3148525"/>
            <a:chExt cx="296150" cy="296150"/>
          </a:xfrm>
        </p:grpSpPr>
        <p:sp>
          <p:nvSpPr>
            <p:cNvPr id="5680" name="Google Shape;5680;p85"/>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85"/>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85"/>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3" name="Google Shape;5683;p85"/>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4" name="Google Shape;5684;p85"/>
          <p:cNvGrpSpPr/>
          <p:nvPr/>
        </p:nvGrpSpPr>
        <p:grpSpPr>
          <a:xfrm>
            <a:off x="7515325" y="3622672"/>
            <a:ext cx="351880" cy="352803"/>
            <a:chOff x="-23244900" y="3888100"/>
            <a:chExt cx="295375" cy="296150"/>
          </a:xfrm>
        </p:grpSpPr>
        <p:sp>
          <p:nvSpPr>
            <p:cNvPr id="5685" name="Google Shape;5685;p85"/>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85"/>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85"/>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85"/>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85"/>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85"/>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85"/>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85"/>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85"/>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85"/>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85"/>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6" name="Google Shape;5696;p85"/>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85"/>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698" name="Google Shape;5698;p85"/>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9"/>
          <p:cNvSpPr txBox="1">
            <a:spLocks noGrp="1"/>
          </p:cNvSpPr>
          <p:nvPr>
            <p:ph type="title" idx="15"/>
          </p:nvPr>
        </p:nvSpPr>
        <p:spPr>
          <a:xfrm>
            <a:off x="713225" y="542677"/>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u-RU" dirty="0"/>
              <a:t>Деятельности отдела №66005</a:t>
            </a:r>
            <a:endParaRPr dirty="0"/>
          </a:p>
        </p:txBody>
      </p:sp>
      <p:sp>
        <p:nvSpPr>
          <p:cNvPr id="366" name="Google Shape;366;p39"/>
          <p:cNvSpPr txBox="1">
            <a:spLocks noGrp="1"/>
          </p:cNvSpPr>
          <p:nvPr>
            <p:ph type="subTitle" idx="3"/>
          </p:nvPr>
        </p:nvSpPr>
        <p:spPr>
          <a:xfrm>
            <a:off x="1312153" y="3912756"/>
            <a:ext cx="2211900" cy="572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ru-RU" dirty="0">
                <a:latin typeface="Golos Text Medium"/>
              </a:rPr>
              <a:t>программ видеонаблюдения и системы СКУД</a:t>
            </a:r>
            <a:endParaRPr dirty="0">
              <a:latin typeface="Golos Text Medium"/>
            </a:endParaRPr>
          </a:p>
        </p:txBody>
      </p:sp>
      <p:sp>
        <p:nvSpPr>
          <p:cNvPr id="367" name="Google Shape;367;p39"/>
          <p:cNvSpPr txBox="1">
            <a:spLocks noGrp="1"/>
          </p:cNvSpPr>
          <p:nvPr>
            <p:ph type="subTitle" idx="1"/>
          </p:nvPr>
        </p:nvSpPr>
        <p:spPr>
          <a:xfrm>
            <a:off x="1312153" y="2174561"/>
            <a:ext cx="2211900" cy="572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ru-RU" dirty="0">
                <a:latin typeface="Golos Text Medium"/>
              </a:rPr>
              <a:t>систем видеонаблюдения и безопасности</a:t>
            </a:r>
            <a:endParaRPr dirty="0">
              <a:latin typeface="Golos Text Medium"/>
            </a:endParaRPr>
          </a:p>
        </p:txBody>
      </p:sp>
      <p:sp>
        <p:nvSpPr>
          <p:cNvPr id="370" name="Google Shape;370;p39"/>
          <p:cNvSpPr txBox="1">
            <a:spLocks noGrp="1"/>
          </p:cNvSpPr>
          <p:nvPr>
            <p:ph type="title"/>
          </p:nvPr>
        </p:nvSpPr>
        <p:spPr>
          <a:xfrm>
            <a:off x="390970" y="1533228"/>
            <a:ext cx="734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371" name="Google Shape;371;p39"/>
          <p:cNvSpPr txBox="1">
            <a:spLocks noGrp="1"/>
          </p:cNvSpPr>
          <p:nvPr>
            <p:ph type="title" idx="5"/>
          </p:nvPr>
        </p:nvSpPr>
        <p:spPr>
          <a:xfrm>
            <a:off x="390970" y="3271458"/>
            <a:ext cx="734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ru-RU" dirty="0"/>
              <a:t>2</a:t>
            </a:r>
            <a:endParaRPr dirty="0"/>
          </a:p>
        </p:txBody>
      </p:sp>
      <p:sp>
        <p:nvSpPr>
          <p:cNvPr id="374" name="Google Shape;374;p39"/>
          <p:cNvSpPr txBox="1">
            <a:spLocks noGrp="1"/>
          </p:cNvSpPr>
          <p:nvPr>
            <p:ph type="subTitle" idx="8"/>
          </p:nvPr>
        </p:nvSpPr>
        <p:spPr>
          <a:xfrm>
            <a:off x="1312153" y="1429730"/>
            <a:ext cx="2665240" cy="842100"/>
          </a:xfrm>
          <a:prstGeom prst="rect">
            <a:avLst/>
          </a:prstGeom>
        </p:spPr>
        <p:txBody>
          <a:bodyPr spcFirstLastPara="1" wrap="square" lIns="91425" tIns="91425" rIns="91425" bIns="91425" anchor="b" anchorCtr="0">
            <a:noAutofit/>
          </a:bodyPr>
          <a:lstStyle/>
          <a:p>
            <a:pPr marL="0" lvl="0" indent="0" algn="just" rtl="0">
              <a:spcBef>
                <a:spcPts val="0"/>
              </a:spcBef>
              <a:spcAft>
                <a:spcPts val="0"/>
              </a:spcAft>
              <a:buNone/>
            </a:pPr>
            <a:r>
              <a:rPr lang="ru-RU" dirty="0"/>
              <a:t>Монтаж, ремонт и поддержка</a:t>
            </a:r>
            <a:endParaRPr dirty="0"/>
          </a:p>
        </p:txBody>
      </p:sp>
      <p:sp>
        <p:nvSpPr>
          <p:cNvPr id="376" name="Google Shape;376;p39"/>
          <p:cNvSpPr txBox="1">
            <a:spLocks noGrp="1"/>
          </p:cNvSpPr>
          <p:nvPr>
            <p:ph type="subTitle" idx="13"/>
          </p:nvPr>
        </p:nvSpPr>
        <p:spPr>
          <a:xfrm>
            <a:off x="1312152" y="3167951"/>
            <a:ext cx="2817641" cy="842100"/>
          </a:xfrm>
          <a:prstGeom prst="rect">
            <a:avLst/>
          </a:prstGeom>
        </p:spPr>
        <p:txBody>
          <a:bodyPr spcFirstLastPara="1" wrap="square" lIns="91425" tIns="91425" rIns="91425" bIns="91425" anchor="b" anchorCtr="0">
            <a:noAutofit/>
          </a:bodyPr>
          <a:lstStyle/>
          <a:p>
            <a:pPr marL="0" lvl="0" indent="0" algn="just" rtl="0">
              <a:spcBef>
                <a:spcPts val="0"/>
              </a:spcBef>
              <a:spcAft>
                <a:spcPts val="0"/>
              </a:spcAft>
              <a:buNone/>
            </a:pPr>
            <a:r>
              <a:rPr lang="ru-RU" dirty="0"/>
              <a:t>Установка, настройка и поддержка</a:t>
            </a:r>
            <a:endParaRPr dirty="0"/>
          </a:p>
        </p:txBody>
      </p:sp>
      <p:pic>
        <p:nvPicPr>
          <p:cNvPr id="27" name="Рисунок 26">
            <a:extLst>
              <a:ext uri="{FF2B5EF4-FFF2-40B4-BE49-F238E27FC236}">
                <a16:creationId xmlns:a16="http://schemas.microsoft.com/office/drawing/2014/main" id="{9F755E0C-3C7D-4602-7D36-8868AD80513C}"/>
              </a:ext>
            </a:extLst>
          </p:cNvPr>
          <p:cNvPicPr>
            <a:picLocks noChangeAspect="1"/>
          </p:cNvPicPr>
          <p:nvPr/>
        </p:nvPicPr>
        <p:blipFill>
          <a:blip r:embed="rId3"/>
          <a:stretch>
            <a:fillRect/>
          </a:stretch>
        </p:blipFill>
        <p:spPr>
          <a:xfrm>
            <a:off x="4728328" y="1538308"/>
            <a:ext cx="3815131" cy="2543166"/>
          </a:xfrm>
          <a:prstGeom prst="rect">
            <a:avLst/>
          </a:prstGeom>
          <a:effectLst>
            <a:softEdge rad="279400"/>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702"/>
        <p:cNvGrpSpPr/>
        <p:nvPr/>
      </p:nvGrpSpPr>
      <p:grpSpPr>
        <a:xfrm>
          <a:off x="0" y="0"/>
          <a:ext cx="0" cy="0"/>
          <a:chOff x="0" y="0"/>
          <a:chExt cx="0" cy="0"/>
        </a:xfrm>
      </p:grpSpPr>
      <p:sp>
        <p:nvSpPr>
          <p:cNvPr id="5703" name="Google Shape;5703;p86"/>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4" name="Google Shape;5704;p86"/>
          <p:cNvGrpSpPr/>
          <p:nvPr/>
        </p:nvGrpSpPr>
        <p:grpSpPr>
          <a:xfrm>
            <a:off x="832654" y="1819647"/>
            <a:ext cx="367261" cy="367261"/>
            <a:chOff x="-65145700" y="3727425"/>
            <a:chExt cx="317425" cy="317425"/>
          </a:xfrm>
        </p:grpSpPr>
        <p:sp>
          <p:nvSpPr>
            <p:cNvPr id="5705" name="Google Shape;5705;p86"/>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86"/>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7" name="Google Shape;5707;p86"/>
          <p:cNvGrpSpPr/>
          <p:nvPr/>
        </p:nvGrpSpPr>
        <p:grpSpPr>
          <a:xfrm>
            <a:off x="835851" y="2248561"/>
            <a:ext cx="360868" cy="367261"/>
            <a:chOff x="-65144125" y="4094450"/>
            <a:chExt cx="311900" cy="317425"/>
          </a:xfrm>
        </p:grpSpPr>
        <p:sp>
          <p:nvSpPr>
            <p:cNvPr id="5708" name="Google Shape;5708;p86"/>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86"/>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86"/>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1" name="Google Shape;5711;p86"/>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2" name="Google Shape;5712;p86"/>
          <p:cNvGrpSpPr/>
          <p:nvPr/>
        </p:nvGrpSpPr>
        <p:grpSpPr>
          <a:xfrm>
            <a:off x="3039420" y="1819256"/>
            <a:ext cx="370645" cy="368042"/>
            <a:chOff x="-63250675" y="3744075"/>
            <a:chExt cx="320350" cy="318100"/>
          </a:xfrm>
        </p:grpSpPr>
        <p:sp>
          <p:nvSpPr>
            <p:cNvPr id="5713" name="Google Shape;5713;p86"/>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86"/>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6"/>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86"/>
          <p:cNvGrpSpPr/>
          <p:nvPr/>
        </p:nvGrpSpPr>
        <p:grpSpPr>
          <a:xfrm>
            <a:off x="3041112" y="2248561"/>
            <a:ext cx="367261" cy="367261"/>
            <a:chOff x="-63250675" y="4110200"/>
            <a:chExt cx="317425" cy="317425"/>
          </a:xfrm>
        </p:grpSpPr>
        <p:sp>
          <p:nvSpPr>
            <p:cNvPr id="5717" name="Google Shape;5717;p86"/>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86"/>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86"/>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86"/>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86"/>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86"/>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86"/>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86"/>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6"/>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6" name="Google Shape;5726;p86"/>
          <p:cNvGrpSpPr/>
          <p:nvPr/>
        </p:nvGrpSpPr>
        <p:grpSpPr>
          <a:xfrm>
            <a:off x="1720159" y="2745656"/>
            <a:ext cx="359075" cy="358844"/>
            <a:chOff x="-61351725" y="3372400"/>
            <a:chExt cx="310350" cy="310150"/>
          </a:xfrm>
        </p:grpSpPr>
        <p:sp>
          <p:nvSpPr>
            <p:cNvPr id="5727" name="Google Shape;5727;p86"/>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86"/>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86"/>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0" name="Google Shape;5730;p86"/>
          <p:cNvGrpSpPr/>
          <p:nvPr/>
        </p:nvGrpSpPr>
        <p:grpSpPr>
          <a:xfrm>
            <a:off x="1716514" y="3208713"/>
            <a:ext cx="366364" cy="333534"/>
            <a:chOff x="-61354875" y="3751050"/>
            <a:chExt cx="316650" cy="288275"/>
          </a:xfrm>
        </p:grpSpPr>
        <p:sp>
          <p:nvSpPr>
            <p:cNvPr id="5731" name="Google Shape;5731;p86"/>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86"/>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86"/>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4" name="Google Shape;5734;p86"/>
          <p:cNvGrpSpPr/>
          <p:nvPr/>
        </p:nvGrpSpPr>
        <p:grpSpPr>
          <a:xfrm>
            <a:off x="1716514" y="3650352"/>
            <a:ext cx="366364" cy="367290"/>
            <a:chOff x="-61354875" y="4101525"/>
            <a:chExt cx="316650" cy="317450"/>
          </a:xfrm>
        </p:grpSpPr>
        <p:sp>
          <p:nvSpPr>
            <p:cNvPr id="5735" name="Google Shape;5735;p86"/>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86"/>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7" name="Google Shape;5737;p86"/>
          <p:cNvGrpSpPr/>
          <p:nvPr/>
        </p:nvGrpSpPr>
        <p:grpSpPr>
          <a:xfrm>
            <a:off x="3932949" y="2742228"/>
            <a:ext cx="368157" cy="365699"/>
            <a:chOff x="-59470075" y="3308975"/>
            <a:chExt cx="318200" cy="316075"/>
          </a:xfrm>
        </p:grpSpPr>
        <p:sp>
          <p:nvSpPr>
            <p:cNvPr id="5738" name="Google Shape;5738;p86"/>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86"/>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86"/>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86"/>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86"/>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43" name="Google Shape;5743;p86"/>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86"/>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86"/>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86"/>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86"/>
          <p:cNvGrpSpPr/>
          <p:nvPr/>
        </p:nvGrpSpPr>
        <p:grpSpPr>
          <a:xfrm>
            <a:off x="1278379" y="1377933"/>
            <a:ext cx="367261" cy="364686"/>
            <a:chOff x="-64781025" y="3361050"/>
            <a:chExt cx="317425" cy="315200"/>
          </a:xfrm>
        </p:grpSpPr>
        <p:sp>
          <p:nvSpPr>
            <p:cNvPr id="5748" name="Google Shape;5748;p86"/>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86"/>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86"/>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86"/>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2" name="Google Shape;5752;p86"/>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86"/>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86"/>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5" name="Google Shape;5755;p86"/>
          <p:cNvGrpSpPr/>
          <p:nvPr/>
        </p:nvGrpSpPr>
        <p:grpSpPr>
          <a:xfrm>
            <a:off x="3482779" y="1819372"/>
            <a:ext cx="382765" cy="367810"/>
            <a:chOff x="-62890750" y="3747425"/>
            <a:chExt cx="330825" cy="317900"/>
          </a:xfrm>
        </p:grpSpPr>
        <p:sp>
          <p:nvSpPr>
            <p:cNvPr id="5756" name="Google Shape;5756;p86"/>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86"/>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86"/>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86"/>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86"/>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86"/>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86"/>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86"/>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86"/>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86"/>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86"/>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86"/>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86"/>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86"/>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86"/>
          <p:cNvGrpSpPr/>
          <p:nvPr/>
        </p:nvGrpSpPr>
        <p:grpSpPr>
          <a:xfrm>
            <a:off x="3490531" y="2249009"/>
            <a:ext cx="367261" cy="366364"/>
            <a:chOff x="-62884425" y="4111775"/>
            <a:chExt cx="317425" cy="316650"/>
          </a:xfrm>
        </p:grpSpPr>
        <p:sp>
          <p:nvSpPr>
            <p:cNvPr id="5771" name="Google Shape;5771;p86"/>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86"/>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3" name="Google Shape;5773;p86"/>
          <p:cNvGrpSpPr/>
          <p:nvPr/>
        </p:nvGrpSpPr>
        <p:grpSpPr>
          <a:xfrm>
            <a:off x="2163165" y="2745078"/>
            <a:ext cx="365438" cy="360001"/>
            <a:chOff x="-60991775" y="3376900"/>
            <a:chExt cx="315850" cy="311150"/>
          </a:xfrm>
        </p:grpSpPr>
        <p:sp>
          <p:nvSpPr>
            <p:cNvPr id="5774" name="Google Shape;5774;p86"/>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86"/>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86"/>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7" name="Google Shape;5777;p86"/>
          <p:cNvGrpSpPr/>
          <p:nvPr/>
        </p:nvGrpSpPr>
        <p:grpSpPr>
          <a:xfrm>
            <a:off x="2162702" y="3195942"/>
            <a:ext cx="366364" cy="359075"/>
            <a:chOff x="-60988625" y="3740800"/>
            <a:chExt cx="316650" cy="310350"/>
          </a:xfrm>
        </p:grpSpPr>
        <p:sp>
          <p:nvSpPr>
            <p:cNvPr id="5778" name="Google Shape;5778;p86"/>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86"/>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86"/>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1" name="Google Shape;5781;p86"/>
          <p:cNvGrpSpPr/>
          <p:nvPr/>
        </p:nvGrpSpPr>
        <p:grpSpPr>
          <a:xfrm>
            <a:off x="2162702" y="3651393"/>
            <a:ext cx="366364" cy="365207"/>
            <a:chOff x="-60987850" y="4100950"/>
            <a:chExt cx="316650" cy="315650"/>
          </a:xfrm>
        </p:grpSpPr>
        <p:sp>
          <p:nvSpPr>
            <p:cNvPr id="5782" name="Google Shape;5782;p86"/>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86"/>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86"/>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86"/>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86"/>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7" name="Google Shape;5787;p86"/>
          <p:cNvGrpSpPr/>
          <p:nvPr/>
        </p:nvGrpSpPr>
        <p:grpSpPr>
          <a:xfrm>
            <a:off x="3932486" y="3196853"/>
            <a:ext cx="369083" cy="357253"/>
            <a:chOff x="-59447250" y="3706150"/>
            <a:chExt cx="319000" cy="308775"/>
          </a:xfrm>
        </p:grpSpPr>
        <p:sp>
          <p:nvSpPr>
            <p:cNvPr id="5788" name="Google Shape;5788;p86"/>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86"/>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86"/>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86"/>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2" name="Google Shape;5792;p86"/>
          <p:cNvGrpSpPr/>
          <p:nvPr/>
        </p:nvGrpSpPr>
        <p:grpSpPr>
          <a:xfrm>
            <a:off x="1721214" y="1378164"/>
            <a:ext cx="368186" cy="364224"/>
            <a:chOff x="-64406125" y="3362225"/>
            <a:chExt cx="318225" cy="314800"/>
          </a:xfrm>
        </p:grpSpPr>
        <p:sp>
          <p:nvSpPr>
            <p:cNvPr id="5793" name="Google Shape;5793;p86"/>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86"/>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5" name="Google Shape;5795;p86"/>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6" name="Google Shape;5796;p86"/>
          <p:cNvGrpSpPr/>
          <p:nvPr/>
        </p:nvGrpSpPr>
        <p:grpSpPr>
          <a:xfrm>
            <a:off x="1721677" y="2249009"/>
            <a:ext cx="367261" cy="366364"/>
            <a:chOff x="-64410850" y="4094450"/>
            <a:chExt cx="317425" cy="316650"/>
          </a:xfrm>
        </p:grpSpPr>
        <p:sp>
          <p:nvSpPr>
            <p:cNvPr id="5797" name="Google Shape;5797;p86"/>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86"/>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86"/>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0" name="Google Shape;5800;p86"/>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1" name="Google Shape;5801;p86"/>
          <p:cNvGrpSpPr/>
          <p:nvPr/>
        </p:nvGrpSpPr>
        <p:grpSpPr>
          <a:xfrm>
            <a:off x="3943225" y="1819083"/>
            <a:ext cx="365467" cy="368389"/>
            <a:chOff x="-62516625" y="3743175"/>
            <a:chExt cx="315875" cy="318400"/>
          </a:xfrm>
        </p:grpSpPr>
        <p:sp>
          <p:nvSpPr>
            <p:cNvPr id="5802" name="Google Shape;5802;p86"/>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86"/>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86"/>
          <p:cNvGrpSpPr/>
          <p:nvPr/>
        </p:nvGrpSpPr>
        <p:grpSpPr>
          <a:xfrm>
            <a:off x="3950065" y="2269054"/>
            <a:ext cx="351786" cy="326274"/>
            <a:chOff x="-62511900" y="4129100"/>
            <a:chExt cx="304050" cy="282000"/>
          </a:xfrm>
        </p:grpSpPr>
        <p:sp>
          <p:nvSpPr>
            <p:cNvPr id="5805" name="Google Shape;5805;p86"/>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86"/>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86"/>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86"/>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86"/>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0" name="Google Shape;5810;p86"/>
          <p:cNvGrpSpPr/>
          <p:nvPr/>
        </p:nvGrpSpPr>
        <p:grpSpPr>
          <a:xfrm>
            <a:off x="2628187" y="2741448"/>
            <a:ext cx="310770" cy="367261"/>
            <a:chOff x="-60597975" y="3367475"/>
            <a:chExt cx="268600" cy="317425"/>
          </a:xfrm>
        </p:grpSpPr>
        <p:sp>
          <p:nvSpPr>
            <p:cNvPr id="5811" name="Google Shape;5811;p86"/>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86"/>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86"/>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86"/>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86"/>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6" name="Google Shape;5816;p86"/>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7" name="Google Shape;5817;p86"/>
          <p:cNvGrpSpPr/>
          <p:nvPr/>
        </p:nvGrpSpPr>
        <p:grpSpPr>
          <a:xfrm>
            <a:off x="2600390" y="3702764"/>
            <a:ext cx="366364" cy="262465"/>
            <a:chOff x="-60621600" y="4145650"/>
            <a:chExt cx="316650" cy="226850"/>
          </a:xfrm>
        </p:grpSpPr>
        <p:sp>
          <p:nvSpPr>
            <p:cNvPr id="5818" name="Google Shape;5818;p86"/>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86"/>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86"/>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1" name="Google Shape;5821;p86"/>
          <p:cNvGrpSpPr/>
          <p:nvPr/>
        </p:nvGrpSpPr>
        <p:grpSpPr>
          <a:xfrm>
            <a:off x="3937042" y="3651263"/>
            <a:ext cx="359972" cy="365467"/>
            <a:chOff x="-59400775" y="4084200"/>
            <a:chExt cx="311125" cy="315875"/>
          </a:xfrm>
        </p:grpSpPr>
        <p:sp>
          <p:nvSpPr>
            <p:cNvPr id="5822" name="Google Shape;5822;p86"/>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86"/>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86"/>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86"/>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86"/>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86"/>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8" name="Google Shape;5828;p86"/>
          <p:cNvGrpSpPr/>
          <p:nvPr/>
        </p:nvGrpSpPr>
        <p:grpSpPr>
          <a:xfrm>
            <a:off x="2161136" y="1377094"/>
            <a:ext cx="365438" cy="366364"/>
            <a:chOff x="-64044600" y="3360375"/>
            <a:chExt cx="315850" cy="316650"/>
          </a:xfrm>
        </p:grpSpPr>
        <p:sp>
          <p:nvSpPr>
            <p:cNvPr id="5829" name="Google Shape;5829;p86"/>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6"/>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86"/>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2" name="Google Shape;5832;p86"/>
          <p:cNvGrpSpPr/>
          <p:nvPr/>
        </p:nvGrpSpPr>
        <p:grpSpPr>
          <a:xfrm>
            <a:off x="2187559" y="1819647"/>
            <a:ext cx="312592" cy="367261"/>
            <a:chOff x="-64022550" y="3727425"/>
            <a:chExt cx="270175" cy="317425"/>
          </a:xfrm>
        </p:grpSpPr>
        <p:sp>
          <p:nvSpPr>
            <p:cNvPr id="5833" name="Google Shape;5833;p86"/>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86"/>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6"/>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6" name="Google Shape;5836;p86"/>
          <p:cNvGrpSpPr/>
          <p:nvPr/>
        </p:nvGrpSpPr>
        <p:grpSpPr>
          <a:xfrm>
            <a:off x="2211697" y="2248547"/>
            <a:ext cx="264317" cy="367290"/>
            <a:chOff x="-64001300" y="4093650"/>
            <a:chExt cx="228450" cy="317450"/>
          </a:xfrm>
        </p:grpSpPr>
        <p:sp>
          <p:nvSpPr>
            <p:cNvPr id="5837" name="Google Shape;5837;p86"/>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6"/>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86"/>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86"/>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1" name="Google Shape;5841;p86"/>
          <p:cNvGrpSpPr/>
          <p:nvPr/>
        </p:nvGrpSpPr>
        <p:grpSpPr>
          <a:xfrm>
            <a:off x="830701" y="2741838"/>
            <a:ext cx="359972" cy="366480"/>
            <a:chOff x="-62148800" y="3377700"/>
            <a:chExt cx="311125" cy="316750"/>
          </a:xfrm>
        </p:grpSpPr>
        <p:sp>
          <p:nvSpPr>
            <p:cNvPr id="5842" name="Google Shape;5842;p86"/>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6"/>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4" name="Google Shape;5844;p86"/>
          <p:cNvGrpSpPr/>
          <p:nvPr/>
        </p:nvGrpSpPr>
        <p:grpSpPr>
          <a:xfrm>
            <a:off x="826608" y="3191835"/>
            <a:ext cx="368157" cy="367290"/>
            <a:chOff x="-62154300" y="3743950"/>
            <a:chExt cx="318200" cy="317450"/>
          </a:xfrm>
        </p:grpSpPr>
        <p:sp>
          <p:nvSpPr>
            <p:cNvPr id="5845" name="Google Shape;5845;p86"/>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6"/>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7" name="Google Shape;5847;p86"/>
          <p:cNvGrpSpPr/>
          <p:nvPr/>
        </p:nvGrpSpPr>
        <p:grpSpPr>
          <a:xfrm>
            <a:off x="826594" y="3650815"/>
            <a:ext cx="368186" cy="366364"/>
            <a:chOff x="-62151950" y="4111775"/>
            <a:chExt cx="318225" cy="316650"/>
          </a:xfrm>
        </p:grpSpPr>
        <p:sp>
          <p:nvSpPr>
            <p:cNvPr id="5848" name="Google Shape;5848;p86"/>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86"/>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86"/>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6"/>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2" name="Google Shape;5852;p86"/>
          <p:cNvGrpSpPr/>
          <p:nvPr/>
        </p:nvGrpSpPr>
        <p:grpSpPr>
          <a:xfrm>
            <a:off x="3045218" y="2741361"/>
            <a:ext cx="368157" cy="367434"/>
            <a:chOff x="-60254550" y="3367325"/>
            <a:chExt cx="318200" cy="317575"/>
          </a:xfrm>
        </p:grpSpPr>
        <p:sp>
          <p:nvSpPr>
            <p:cNvPr id="5853" name="Google Shape;5853;p86"/>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86"/>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86"/>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6"/>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7" name="Google Shape;5857;p86"/>
          <p:cNvGrpSpPr/>
          <p:nvPr/>
        </p:nvGrpSpPr>
        <p:grpSpPr>
          <a:xfrm>
            <a:off x="3046115" y="3192355"/>
            <a:ext cx="366364" cy="366248"/>
            <a:chOff x="-60255350" y="3733825"/>
            <a:chExt cx="316650" cy="316550"/>
          </a:xfrm>
        </p:grpSpPr>
        <p:sp>
          <p:nvSpPr>
            <p:cNvPr id="5858" name="Google Shape;5858;p86"/>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6"/>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86"/>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86"/>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86"/>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86"/>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86"/>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5" name="Google Shape;5865;p86"/>
          <p:cNvGrpSpPr/>
          <p:nvPr/>
        </p:nvGrpSpPr>
        <p:grpSpPr>
          <a:xfrm>
            <a:off x="3073912" y="3651263"/>
            <a:ext cx="310770" cy="365467"/>
            <a:chOff x="-60232500" y="4101525"/>
            <a:chExt cx="268600" cy="315875"/>
          </a:xfrm>
        </p:grpSpPr>
        <p:sp>
          <p:nvSpPr>
            <p:cNvPr id="5866" name="Google Shape;5866;p86"/>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86"/>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8" name="Google Shape;5868;p86"/>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9" name="Google Shape;5869;p86"/>
          <p:cNvGrpSpPr/>
          <p:nvPr/>
        </p:nvGrpSpPr>
        <p:grpSpPr>
          <a:xfrm>
            <a:off x="2606912" y="1377094"/>
            <a:ext cx="368186" cy="366364"/>
            <a:chOff x="-63679950" y="3360375"/>
            <a:chExt cx="318225" cy="316650"/>
          </a:xfrm>
        </p:grpSpPr>
        <p:sp>
          <p:nvSpPr>
            <p:cNvPr id="5870" name="Google Shape;5870;p86"/>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86"/>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86"/>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86"/>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4" name="Google Shape;5874;p86"/>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5" name="Google Shape;5875;p86"/>
          <p:cNvGrpSpPr/>
          <p:nvPr/>
        </p:nvGrpSpPr>
        <p:grpSpPr>
          <a:xfrm>
            <a:off x="2605539" y="2248431"/>
            <a:ext cx="370934" cy="367521"/>
            <a:chOff x="-63679950" y="4093450"/>
            <a:chExt cx="320600" cy="317650"/>
          </a:xfrm>
        </p:grpSpPr>
        <p:sp>
          <p:nvSpPr>
            <p:cNvPr id="5876" name="Google Shape;5876;p86"/>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86"/>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6"/>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9" name="Google Shape;5879;p86"/>
          <p:cNvGrpSpPr/>
          <p:nvPr/>
        </p:nvGrpSpPr>
        <p:grpSpPr>
          <a:xfrm>
            <a:off x="1265656" y="2741433"/>
            <a:ext cx="366364" cy="367290"/>
            <a:chOff x="-61784125" y="3377700"/>
            <a:chExt cx="316650" cy="317450"/>
          </a:xfrm>
        </p:grpSpPr>
        <p:sp>
          <p:nvSpPr>
            <p:cNvPr id="5880" name="Google Shape;5880;p86"/>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86"/>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6"/>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86"/>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86"/>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86"/>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86"/>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7" name="Google Shape;5887;p86"/>
          <p:cNvGrpSpPr/>
          <p:nvPr/>
        </p:nvGrpSpPr>
        <p:grpSpPr>
          <a:xfrm>
            <a:off x="1265656" y="3191835"/>
            <a:ext cx="366364" cy="367290"/>
            <a:chOff x="-61783350" y="3743950"/>
            <a:chExt cx="316650" cy="317450"/>
          </a:xfrm>
        </p:grpSpPr>
        <p:sp>
          <p:nvSpPr>
            <p:cNvPr id="5888" name="Google Shape;5888;p86"/>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86"/>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90" name="Google Shape;5890;p86"/>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86"/>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86"/>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3" name="Google Shape;5893;p86"/>
          <p:cNvGrpSpPr/>
          <p:nvPr/>
        </p:nvGrpSpPr>
        <p:grpSpPr>
          <a:xfrm>
            <a:off x="3487080" y="3651668"/>
            <a:ext cx="369112" cy="364657"/>
            <a:chOff x="-59869425" y="4102225"/>
            <a:chExt cx="319025" cy="315175"/>
          </a:xfrm>
        </p:grpSpPr>
        <p:sp>
          <p:nvSpPr>
            <p:cNvPr id="5894" name="Google Shape;5894;p86"/>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86"/>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6"/>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86"/>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8" name="Google Shape;5898;p86"/>
          <p:cNvGrpSpPr/>
          <p:nvPr/>
        </p:nvGrpSpPr>
        <p:grpSpPr>
          <a:xfrm>
            <a:off x="2605883" y="4120490"/>
            <a:ext cx="366364" cy="365467"/>
            <a:chOff x="-59029025" y="3711650"/>
            <a:chExt cx="316650" cy="315875"/>
          </a:xfrm>
        </p:grpSpPr>
        <p:sp>
          <p:nvSpPr>
            <p:cNvPr id="5899" name="Google Shape;5899;p86"/>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86"/>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86"/>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86"/>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86"/>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86"/>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86"/>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6" name="Google Shape;5906;p86"/>
          <p:cNvGrpSpPr/>
          <p:nvPr/>
        </p:nvGrpSpPr>
        <p:grpSpPr>
          <a:xfrm>
            <a:off x="4841373" y="1398014"/>
            <a:ext cx="351940" cy="348188"/>
            <a:chOff x="581525" y="3254850"/>
            <a:chExt cx="297750" cy="294575"/>
          </a:xfrm>
        </p:grpSpPr>
        <p:sp>
          <p:nvSpPr>
            <p:cNvPr id="5907" name="Google Shape;5907;p86"/>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86"/>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6"/>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0" name="Google Shape;5910;p86"/>
          <p:cNvGrpSpPr/>
          <p:nvPr/>
        </p:nvGrpSpPr>
        <p:grpSpPr>
          <a:xfrm>
            <a:off x="4840442" y="1836950"/>
            <a:ext cx="353802" cy="351497"/>
            <a:chOff x="580725" y="3617925"/>
            <a:chExt cx="299325" cy="297375"/>
          </a:xfrm>
        </p:grpSpPr>
        <p:sp>
          <p:nvSpPr>
            <p:cNvPr id="5911" name="Google Shape;5911;p8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8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8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8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8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6" name="Google Shape;5916;p86"/>
          <p:cNvGrpSpPr/>
          <p:nvPr/>
        </p:nvGrpSpPr>
        <p:grpSpPr>
          <a:xfrm>
            <a:off x="4842304" y="2284140"/>
            <a:ext cx="350079" cy="350079"/>
            <a:chOff x="583100" y="3982600"/>
            <a:chExt cx="296175" cy="296175"/>
          </a:xfrm>
        </p:grpSpPr>
        <p:sp>
          <p:nvSpPr>
            <p:cNvPr id="5917" name="Google Shape;5917;p86"/>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6"/>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6"/>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86"/>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86"/>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86"/>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86"/>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4" name="Google Shape;5924;p86"/>
          <p:cNvGrpSpPr/>
          <p:nvPr/>
        </p:nvGrpSpPr>
        <p:grpSpPr>
          <a:xfrm>
            <a:off x="7074918" y="1397764"/>
            <a:ext cx="307231" cy="348690"/>
            <a:chOff x="2423775" y="3226875"/>
            <a:chExt cx="259925" cy="295000"/>
          </a:xfrm>
        </p:grpSpPr>
        <p:sp>
          <p:nvSpPr>
            <p:cNvPr id="5925" name="Google Shape;5925;p86"/>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86"/>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86"/>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8" name="Google Shape;5928;p86"/>
          <p:cNvGrpSpPr/>
          <p:nvPr/>
        </p:nvGrpSpPr>
        <p:grpSpPr>
          <a:xfrm>
            <a:off x="7052106" y="1839049"/>
            <a:ext cx="352857" cy="347301"/>
            <a:chOff x="2404875" y="3592725"/>
            <a:chExt cx="298525" cy="293825"/>
          </a:xfrm>
        </p:grpSpPr>
        <p:sp>
          <p:nvSpPr>
            <p:cNvPr id="5929" name="Google Shape;5929;p86"/>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86"/>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6"/>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86"/>
          <p:cNvGrpSpPr/>
          <p:nvPr/>
        </p:nvGrpSpPr>
        <p:grpSpPr>
          <a:xfrm>
            <a:off x="7053036" y="2284614"/>
            <a:ext cx="350995" cy="349133"/>
            <a:chOff x="2404875" y="3955825"/>
            <a:chExt cx="296950" cy="295375"/>
          </a:xfrm>
        </p:grpSpPr>
        <p:sp>
          <p:nvSpPr>
            <p:cNvPr id="5933" name="Google Shape;5933;p86"/>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86"/>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86"/>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86"/>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86"/>
          <p:cNvGrpSpPr/>
          <p:nvPr/>
        </p:nvGrpSpPr>
        <p:grpSpPr>
          <a:xfrm>
            <a:off x="5747016" y="2748808"/>
            <a:ext cx="349163" cy="350079"/>
            <a:chOff x="4263650" y="3235150"/>
            <a:chExt cx="295400" cy="296175"/>
          </a:xfrm>
        </p:grpSpPr>
        <p:sp>
          <p:nvSpPr>
            <p:cNvPr id="5938" name="Google Shape;5938;p86"/>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86"/>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86"/>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86"/>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86"/>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3" name="Google Shape;5943;p86"/>
          <p:cNvGrpSpPr/>
          <p:nvPr/>
        </p:nvGrpSpPr>
        <p:grpSpPr>
          <a:xfrm>
            <a:off x="5744696" y="3207969"/>
            <a:ext cx="353802" cy="327739"/>
            <a:chOff x="4266025" y="3609275"/>
            <a:chExt cx="299325" cy="277275"/>
          </a:xfrm>
        </p:grpSpPr>
        <p:sp>
          <p:nvSpPr>
            <p:cNvPr id="5944" name="Google Shape;5944;p86"/>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86"/>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6" name="Google Shape;5946;p86"/>
          <p:cNvGrpSpPr/>
          <p:nvPr/>
        </p:nvGrpSpPr>
        <p:grpSpPr>
          <a:xfrm>
            <a:off x="5745154" y="3673356"/>
            <a:ext cx="352886" cy="349133"/>
            <a:chOff x="4263650" y="3963700"/>
            <a:chExt cx="298550" cy="295375"/>
          </a:xfrm>
        </p:grpSpPr>
        <p:sp>
          <p:nvSpPr>
            <p:cNvPr id="5947" name="Google Shape;5947;p86"/>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86"/>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6"/>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86"/>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86"/>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86"/>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86"/>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86"/>
          <p:cNvGrpSpPr/>
          <p:nvPr/>
        </p:nvGrpSpPr>
        <p:grpSpPr>
          <a:xfrm>
            <a:off x="8023491" y="2748809"/>
            <a:ext cx="226264" cy="350079"/>
            <a:chOff x="6164975" y="3211525"/>
            <a:chExt cx="191425" cy="296175"/>
          </a:xfrm>
        </p:grpSpPr>
        <p:sp>
          <p:nvSpPr>
            <p:cNvPr id="5955" name="Google Shape;5955;p86"/>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86"/>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86"/>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86"/>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86"/>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86"/>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6"/>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2" name="Google Shape;5962;p86"/>
          <p:cNvGrpSpPr/>
          <p:nvPr/>
        </p:nvGrpSpPr>
        <p:grpSpPr>
          <a:xfrm>
            <a:off x="5285528" y="1397084"/>
            <a:ext cx="352886" cy="350049"/>
            <a:chOff x="946175" y="3253275"/>
            <a:chExt cx="298550" cy="296150"/>
          </a:xfrm>
        </p:grpSpPr>
        <p:sp>
          <p:nvSpPr>
            <p:cNvPr id="5963" name="Google Shape;5963;p86"/>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86"/>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86"/>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86"/>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86"/>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8" name="Google Shape;5968;p86"/>
          <p:cNvGrpSpPr/>
          <p:nvPr/>
        </p:nvGrpSpPr>
        <p:grpSpPr>
          <a:xfrm>
            <a:off x="5286459" y="1839048"/>
            <a:ext cx="351024" cy="347301"/>
            <a:chOff x="946175" y="3619500"/>
            <a:chExt cx="296975" cy="293825"/>
          </a:xfrm>
        </p:grpSpPr>
        <p:sp>
          <p:nvSpPr>
            <p:cNvPr id="5969" name="Google Shape;5969;p86"/>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86"/>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86"/>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86"/>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86"/>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6"/>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5" name="Google Shape;5975;p86"/>
          <p:cNvGrpSpPr/>
          <p:nvPr/>
        </p:nvGrpSpPr>
        <p:grpSpPr>
          <a:xfrm>
            <a:off x="5286001" y="2283682"/>
            <a:ext cx="351940" cy="350995"/>
            <a:chOff x="944600" y="3981825"/>
            <a:chExt cx="297750" cy="296950"/>
          </a:xfrm>
        </p:grpSpPr>
        <p:sp>
          <p:nvSpPr>
            <p:cNvPr id="5976" name="Google Shape;5976;p86"/>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86"/>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86"/>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6"/>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0" name="Google Shape;5980;p86"/>
          <p:cNvGrpSpPr/>
          <p:nvPr/>
        </p:nvGrpSpPr>
        <p:grpSpPr>
          <a:xfrm>
            <a:off x="7502937" y="1397542"/>
            <a:ext cx="350079" cy="349133"/>
            <a:chOff x="2768750" y="3227275"/>
            <a:chExt cx="296175" cy="295375"/>
          </a:xfrm>
        </p:grpSpPr>
        <p:sp>
          <p:nvSpPr>
            <p:cNvPr id="5981" name="Google Shape;5981;p86"/>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86"/>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86"/>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86"/>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86"/>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86"/>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86"/>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86"/>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9" name="Google Shape;5989;p86"/>
          <p:cNvGrpSpPr/>
          <p:nvPr/>
        </p:nvGrpSpPr>
        <p:grpSpPr>
          <a:xfrm>
            <a:off x="7523888" y="1838414"/>
            <a:ext cx="308177" cy="348572"/>
            <a:chOff x="2786075" y="3591800"/>
            <a:chExt cx="260725" cy="294900"/>
          </a:xfrm>
        </p:grpSpPr>
        <p:sp>
          <p:nvSpPr>
            <p:cNvPr id="5990" name="Google Shape;5990;p86"/>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86"/>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86"/>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86"/>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86"/>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5" name="Google Shape;5995;p86"/>
          <p:cNvGrpSpPr/>
          <p:nvPr/>
        </p:nvGrpSpPr>
        <p:grpSpPr>
          <a:xfrm>
            <a:off x="7564387" y="2284141"/>
            <a:ext cx="227180" cy="350079"/>
            <a:chOff x="2819150" y="3955025"/>
            <a:chExt cx="192200" cy="296175"/>
          </a:xfrm>
        </p:grpSpPr>
        <p:sp>
          <p:nvSpPr>
            <p:cNvPr id="5996" name="Google Shape;5996;p86"/>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86"/>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86"/>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6"/>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0" name="Google Shape;6000;p86"/>
          <p:cNvGrpSpPr/>
          <p:nvPr/>
        </p:nvGrpSpPr>
        <p:grpSpPr>
          <a:xfrm>
            <a:off x="6188160" y="2749739"/>
            <a:ext cx="349133" cy="348217"/>
            <a:chOff x="4629125" y="3235150"/>
            <a:chExt cx="295375" cy="294600"/>
          </a:xfrm>
        </p:grpSpPr>
        <p:sp>
          <p:nvSpPr>
            <p:cNvPr id="6001" name="Google Shape;6001;p86"/>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86"/>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86"/>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86"/>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86"/>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6" name="Google Shape;6006;p86"/>
          <p:cNvGrpSpPr/>
          <p:nvPr/>
        </p:nvGrpSpPr>
        <p:grpSpPr>
          <a:xfrm>
            <a:off x="6188145" y="3197272"/>
            <a:ext cx="349163" cy="349133"/>
            <a:chOff x="4628325" y="3599825"/>
            <a:chExt cx="295400" cy="295375"/>
          </a:xfrm>
        </p:grpSpPr>
        <p:sp>
          <p:nvSpPr>
            <p:cNvPr id="6007" name="Google Shape;6007;p86"/>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86"/>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86"/>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86"/>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86"/>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86"/>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86"/>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86"/>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6"/>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86"/>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86"/>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86"/>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9" name="Google Shape;6019;p86"/>
          <p:cNvGrpSpPr/>
          <p:nvPr/>
        </p:nvGrpSpPr>
        <p:grpSpPr>
          <a:xfrm>
            <a:off x="6209096" y="3672883"/>
            <a:ext cx="307261" cy="350079"/>
            <a:chOff x="4645650" y="3962900"/>
            <a:chExt cx="259950" cy="296175"/>
          </a:xfrm>
        </p:grpSpPr>
        <p:sp>
          <p:nvSpPr>
            <p:cNvPr id="6020" name="Google Shape;6020;p86"/>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86"/>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86"/>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86"/>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86"/>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86"/>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6" name="Google Shape;6026;p86"/>
          <p:cNvGrpSpPr/>
          <p:nvPr/>
        </p:nvGrpSpPr>
        <p:grpSpPr>
          <a:xfrm>
            <a:off x="7962056" y="3197745"/>
            <a:ext cx="349133" cy="348188"/>
            <a:chOff x="6143725" y="3582500"/>
            <a:chExt cx="295375" cy="294575"/>
          </a:xfrm>
        </p:grpSpPr>
        <p:sp>
          <p:nvSpPr>
            <p:cNvPr id="6027" name="Google Shape;6027;p86"/>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86"/>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6"/>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6"/>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86"/>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86"/>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86"/>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4" name="Google Shape;6034;p86"/>
          <p:cNvGrpSpPr/>
          <p:nvPr/>
        </p:nvGrpSpPr>
        <p:grpSpPr>
          <a:xfrm>
            <a:off x="5730883" y="1397084"/>
            <a:ext cx="350995" cy="350049"/>
            <a:chOff x="1310075" y="3253275"/>
            <a:chExt cx="296950" cy="296150"/>
          </a:xfrm>
        </p:grpSpPr>
        <p:sp>
          <p:nvSpPr>
            <p:cNvPr id="6035" name="Google Shape;6035;p86"/>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86"/>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86"/>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8" name="Google Shape;6038;p86"/>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9" name="Google Shape;6039;p86"/>
          <p:cNvGrpSpPr/>
          <p:nvPr/>
        </p:nvGrpSpPr>
        <p:grpSpPr>
          <a:xfrm>
            <a:off x="5730410" y="2283343"/>
            <a:ext cx="351941" cy="351675"/>
            <a:chOff x="1310075" y="3980250"/>
            <a:chExt cx="297750" cy="297525"/>
          </a:xfrm>
        </p:grpSpPr>
        <p:sp>
          <p:nvSpPr>
            <p:cNvPr id="6040" name="Google Shape;6040;p86"/>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86"/>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86"/>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86"/>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4" name="Google Shape;6044;p86"/>
          <p:cNvGrpSpPr/>
          <p:nvPr/>
        </p:nvGrpSpPr>
        <p:grpSpPr>
          <a:xfrm>
            <a:off x="7995198" y="1397542"/>
            <a:ext cx="266305" cy="349133"/>
            <a:chOff x="3167275" y="3227275"/>
            <a:chExt cx="225300" cy="295375"/>
          </a:xfrm>
        </p:grpSpPr>
        <p:sp>
          <p:nvSpPr>
            <p:cNvPr id="6045" name="Google Shape;6045;p86"/>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6"/>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86"/>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86"/>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86"/>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0" name="Google Shape;6050;p86"/>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1" name="Google Shape;6051;p86"/>
          <p:cNvGrpSpPr/>
          <p:nvPr/>
        </p:nvGrpSpPr>
        <p:grpSpPr>
          <a:xfrm>
            <a:off x="7952380" y="2284599"/>
            <a:ext cx="351940" cy="349163"/>
            <a:chOff x="3133425" y="3955025"/>
            <a:chExt cx="297750" cy="295400"/>
          </a:xfrm>
        </p:grpSpPr>
        <p:sp>
          <p:nvSpPr>
            <p:cNvPr id="6052" name="Google Shape;6052;p86"/>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86"/>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86"/>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5" name="Google Shape;6055;p86"/>
          <p:cNvGrpSpPr/>
          <p:nvPr/>
        </p:nvGrpSpPr>
        <p:grpSpPr>
          <a:xfrm>
            <a:off x="6632554" y="2748187"/>
            <a:ext cx="350079" cy="351320"/>
            <a:chOff x="4991425" y="3234750"/>
            <a:chExt cx="296175" cy="297225"/>
          </a:xfrm>
        </p:grpSpPr>
        <p:sp>
          <p:nvSpPr>
            <p:cNvPr id="6056" name="Google Shape;6056;p86"/>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6"/>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6"/>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86"/>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86"/>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86"/>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2" name="Google Shape;6062;p86"/>
          <p:cNvGrpSpPr/>
          <p:nvPr/>
        </p:nvGrpSpPr>
        <p:grpSpPr>
          <a:xfrm>
            <a:off x="6632554" y="3217750"/>
            <a:ext cx="350079" cy="308177"/>
            <a:chOff x="4991425" y="3617150"/>
            <a:chExt cx="296175" cy="260725"/>
          </a:xfrm>
        </p:grpSpPr>
        <p:sp>
          <p:nvSpPr>
            <p:cNvPr id="6063" name="Google Shape;6063;p86"/>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86"/>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86"/>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86"/>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86"/>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86"/>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6"/>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0" name="Google Shape;6070;p86"/>
          <p:cNvGrpSpPr/>
          <p:nvPr/>
        </p:nvGrpSpPr>
        <p:grpSpPr>
          <a:xfrm>
            <a:off x="6709827" y="3673341"/>
            <a:ext cx="195532" cy="349163"/>
            <a:chOff x="5056800" y="3962900"/>
            <a:chExt cx="165425" cy="295400"/>
          </a:xfrm>
        </p:grpSpPr>
        <p:sp>
          <p:nvSpPr>
            <p:cNvPr id="6071" name="Google Shape;6071;p86"/>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86"/>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86"/>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4" name="Google Shape;6074;p86"/>
          <p:cNvGrpSpPr/>
          <p:nvPr/>
        </p:nvGrpSpPr>
        <p:grpSpPr>
          <a:xfrm>
            <a:off x="7961125" y="3673357"/>
            <a:ext cx="350995" cy="349133"/>
            <a:chOff x="6168925" y="3936925"/>
            <a:chExt cx="296950" cy="295375"/>
          </a:xfrm>
        </p:grpSpPr>
        <p:sp>
          <p:nvSpPr>
            <p:cNvPr id="6075" name="Google Shape;6075;p86"/>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6"/>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86"/>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86"/>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6"/>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86"/>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1" name="Google Shape;6081;p86"/>
          <p:cNvGrpSpPr/>
          <p:nvPr/>
        </p:nvGrpSpPr>
        <p:grpSpPr>
          <a:xfrm>
            <a:off x="6174844" y="1390429"/>
            <a:ext cx="348188" cy="349133"/>
            <a:chOff x="1674750" y="3254050"/>
            <a:chExt cx="294575" cy="295375"/>
          </a:xfrm>
        </p:grpSpPr>
        <p:sp>
          <p:nvSpPr>
            <p:cNvPr id="6082" name="Google Shape;6082;p86"/>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86"/>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86"/>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5" name="Google Shape;6085;p86"/>
          <p:cNvGrpSpPr/>
          <p:nvPr/>
        </p:nvGrpSpPr>
        <p:grpSpPr>
          <a:xfrm>
            <a:off x="6189239" y="1838132"/>
            <a:ext cx="319347" cy="349133"/>
            <a:chOff x="1687350" y="3618725"/>
            <a:chExt cx="270175" cy="295375"/>
          </a:xfrm>
        </p:grpSpPr>
        <p:sp>
          <p:nvSpPr>
            <p:cNvPr id="6086" name="Google Shape;6086;p86"/>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86"/>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6"/>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9" name="Google Shape;6089;p86"/>
          <p:cNvGrpSpPr/>
          <p:nvPr/>
        </p:nvGrpSpPr>
        <p:grpSpPr>
          <a:xfrm>
            <a:off x="6172942" y="2284613"/>
            <a:ext cx="351940" cy="349133"/>
            <a:chOff x="1672375" y="3982600"/>
            <a:chExt cx="297750" cy="295375"/>
          </a:xfrm>
        </p:grpSpPr>
        <p:sp>
          <p:nvSpPr>
            <p:cNvPr id="6090" name="Google Shape;6090;p86"/>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86"/>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86"/>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3" name="Google Shape;6093;p86"/>
          <p:cNvGrpSpPr/>
          <p:nvPr/>
        </p:nvGrpSpPr>
        <p:grpSpPr>
          <a:xfrm>
            <a:off x="4864934" y="2748808"/>
            <a:ext cx="350079" cy="350079"/>
            <a:chOff x="3497300" y="3227275"/>
            <a:chExt cx="296175" cy="296175"/>
          </a:xfrm>
        </p:grpSpPr>
        <p:sp>
          <p:nvSpPr>
            <p:cNvPr id="6094" name="Google Shape;6094;p86"/>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6"/>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86"/>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86"/>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86"/>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86"/>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86"/>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86"/>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2" name="Google Shape;6102;p86"/>
          <p:cNvGrpSpPr/>
          <p:nvPr/>
        </p:nvGrpSpPr>
        <p:grpSpPr>
          <a:xfrm>
            <a:off x="4865407" y="3198203"/>
            <a:ext cx="349133" cy="347272"/>
            <a:chOff x="3497300" y="3591950"/>
            <a:chExt cx="295375" cy="293800"/>
          </a:xfrm>
        </p:grpSpPr>
        <p:sp>
          <p:nvSpPr>
            <p:cNvPr id="6103" name="Google Shape;6103;p86"/>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6"/>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86"/>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86"/>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86"/>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86"/>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86"/>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6"/>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1" name="Google Shape;6111;p86"/>
          <p:cNvGrpSpPr/>
          <p:nvPr/>
        </p:nvGrpSpPr>
        <p:grpSpPr>
          <a:xfrm>
            <a:off x="4865407" y="3673341"/>
            <a:ext cx="349133" cy="349163"/>
            <a:chOff x="3497300" y="3955025"/>
            <a:chExt cx="295375" cy="295400"/>
          </a:xfrm>
        </p:grpSpPr>
        <p:sp>
          <p:nvSpPr>
            <p:cNvPr id="6112" name="Google Shape;6112;p86"/>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86"/>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6"/>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5" name="Google Shape;6115;p86"/>
          <p:cNvGrpSpPr/>
          <p:nvPr/>
        </p:nvGrpSpPr>
        <p:grpSpPr>
          <a:xfrm>
            <a:off x="7089979" y="2749532"/>
            <a:ext cx="327739" cy="348631"/>
            <a:chOff x="5364750" y="3235150"/>
            <a:chExt cx="277275" cy="294950"/>
          </a:xfrm>
        </p:grpSpPr>
        <p:sp>
          <p:nvSpPr>
            <p:cNvPr id="6116" name="Google Shape;6116;p86"/>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6"/>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86"/>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86"/>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6"/>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86"/>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86"/>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6"/>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4" name="Google Shape;6124;p86"/>
          <p:cNvGrpSpPr/>
          <p:nvPr/>
        </p:nvGrpSpPr>
        <p:grpSpPr>
          <a:xfrm>
            <a:off x="7078337" y="3195868"/>
            <a:ext cx="351024" cy="351941"/>
            <a:chOff x="5355300" y="3598250"/>
            <a:chExt cx="296975" cy="297750"/>
          </a:xfrm>
        </p:grpSpPr>
        <p:sp>
          <p:nvSpPr>
            <p:cNvPr id="6125" name="Google Shape;6125;p86"/>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86"/>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86"/>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86"/>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6"/>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6"/>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86"/>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86"/>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3" name="Google Shape;6133;p86"/>
          <p:cNvGrpSpPr/>
          <p:nvPr/>
        </p:nvGrpSpPr>
        <p:grpSpPr>
          <a:xfrm>
            <a:off x="7082533" y="3734790"/>
            <a:ext cx="342632" cy="226264"/>
            <a:chOff x="5358450" y="4015675"/>
            <a:chExt cx="289875" cy="191425"/>
          </a:xfrm>
        </p:grpSpPr>
        <p:sp>
          <p:nvSpPr>
            <p:cNvPr id="6134" name="Google Shape;6134;p86"/>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86"/>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86"/>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86"/>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8" name="Google Shape;6138;p86"/>
          <p:cNvGrpSpPr/>
          <p:nvPr/>
        </p:nvGrpSpPr>
        <p:grpSpPr>
          <a:xfrm>
            <a:off x="6209015" y="4117322"/>
            <a:ext cx="351024" cy="325464"/>
            <a:chOff x="6543825" y="3202075"/>
            <a:chExt cx="296975" cy="275350"/>
          </a:xfrm>
        </p:grpSpPr>
        <p:sp>
          <p:nvSpPr>
            <p:cNvPr id="6139" name="Google Shape;6139;p86"/>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86"/>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86"/>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6"/>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86"/>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86"/>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86"/>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6" name="Google Shape;6146;p86"/>
          <p:cNvGrpSpPr/>
          <p:nvPr/>
        </p:nvGrpSpPr>
        <p:grpSpPr>
          <a:xfrm>
            <a:off x="6615996" y="1397069"/>
            <a:ext cx="350079" cy="350079"/>
            <a:chOff x="2037825" y="3254050"/>
            <a:chExt cx="296175" cy="296175"/>
          </a:xfrm>
        </p:grpSpPr>
        <p:sp>
          <p:nvSpPr>
            <p:cNvPr id="6147" name="Google Shape;6147;p86"/>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86"/>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86"/>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86"/>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86"/>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86"/>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3" name="Google Shape;6153;p86"/>
          <p:cNvGrpSpPr/>
          <p:nvPr/>
        </p:nvGrpSpPr>
        <p:grpSpPr>
          <a:xfrm>
            <a:off x="6614135" y="1838236"/>
            <a:ext cx="353802" cy="348926"/>
            <a:chOff x="2034675" y="3617925"/>
            <a:chExt cx="299325" cy="295200"/>
          </a:xfrm>
        </p:grpSpPr>
        <p:sp>
          <p:nvSpPr>
            <p:cNvPr id="6154" name="Google Shape;6154;p86"/>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86"/>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86"/>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86"/>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86"/>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9" name="Google Shape;6159;p86"/>
          <p:cNvGrpSpPr/>
          <p:nvPr/>
        </p:nvGrpSpPr>
        <p:grpSpPr>
          <a:xfrm>
            <a:off x="6615996" y="2284613"/>
            <a:ext cx="350079" cy="349133"/>
            <a:chOff x="2037825" y="3981825"/>
            <a:chExt cx="296175" cy="295375"/>
          </a:xfrm>
        </p:grpSpPr>
        <p:sp>
          <p:nvSpPr>
            <p:cNvPr id="6160" name="Google Shape;6160;p86"/>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86"/>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86"/>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3" name="Google Shape;6163;p86"/>
          <p:cNvGrpSpPr/>
          <p:nvPr/>
        </p:nvGrpSpPr>
        <p:grpSpPr>
          <a:xfrm>
            <a:off x="5301014" y="2780929"/>
            <a:ext cx="350079" cy="285837"/>
            <a:chOff x="3860400" y="3254050"/>
            <a:chExt cx="296175" cy="241825"/>
          </a:xfrm>
        </p:grpSpPr>
        <p:sp>
          <p:nvSpPr>
            <p:cNvPr id="6164" name="Google Shape;6164;p86"/>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86"/>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6"/>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86"/>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86"/>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86"/>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6"/>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1" name="Google Shape;6171;p86"/>
          <p:cNvGrpSpPr/>
          <p:nvPr/>
        </p:nvGrpSpPr>
        <p:grpSpPr>
          <a:xfrm>
            <a:off x="5300541" y="3196800"/>
            <a:ext cx="351024" cy="350079"/>
            <a:chOff x="3859600" y="3591950"/>
            <a:chExt cx="296975" cy="296175"/>
          </a:xfrm>
        </p:grpSpPr>
        <p:sp>
          <p:nvSpPr>
            <p:cNvPr id="6172" name="Google Shape;6172;p86"/>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86"/>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86"/>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5" name="Google Shape;6175;p86"/>
          <p:cNvGrpSpPr/>
          <p:nvPr/>
        </p:nvGrpSpPr>
        <p:grpSpPr>
          <a:xfrm>
            <a:off x="5301014" y="3672883"/>
            <a:ext cx="350079" cy="350079"/>
            <a:chOff x="3860400" y="3955025"/>
            <a:chExt cx="296175" cy="296175"/>
          </a:xfrm>
        </p:grpSpPr>
        <p:sp>
          <p:nvSpPr>
            <p:cNvPr id="6176" name="Google Shape;6176;p86"/>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86"/>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86"/>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86"/>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86"/>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1" name="Google Shape;6181;p86"/>
          <p:cNvGrpSpPr/>
          <p:nvPr/>
        </p:nvGrpSpPr>
        <p:grpSpPr>
          <a:xfrm>
            <a:off x="7516230" y="2749281"/>
            <a:ext cx="355664" cy="349133"/>
            <a:chOff x="5716825" y="3235950"/>
            <a:chExt cx="300900" cy="295375"/>
          </a:xfrm>
        </p:grpSpPr>
        <p:sp>
          <p:nvSpPr>
            <p:cNvPr id="6182" name="Google Shape;6182;p86"/>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86"/>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86"/>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86"/>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6" name="Google Shape;6186;p86"/>
          <p:cNvGrpSpPr/>
          <p:nvPr/>
        </p:nvGrpSpPr>
        <p:grpSpPr>
          <a:xfrm>
            <a:off x="7529261" y="3207969"/>
            <a:ext cx="329601" cy="327739"/>
            <a:chOff x="5727850" y="3609275"/>
            <a:chExt cx="278850" cy="277275"/>
          </a:xfrm>
        </p:grpSpPr>
        <p:sp>
          <p:nvSpPr>
            <p:cNvPr id="6187" name="Google Shape;6187;p86"/>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86"/>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6"/>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86"/>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86"/>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2" name="Google Shape;6192;p86"/>
          <p:cNvGrpSpPr/>
          <p:nvPr/>
        </p:nvGrpSpPr>
        <p:grpSpPr>
          <a:xfrm>
            <a:off x="7540446" y="3673356"/>
            <a:ext cx="307231" cy="349133"/>
            <a:chOff x="5736525" y="3963700"/>
            <a:chExt cx="259925" cy="295375"/>
          </a:xfrm>
        </p:grpSpPr>
        <p:sp>
          <p:nvSpPr>
            <p:cNvPr id="6193" name="Google Shape;6193;p86"/>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6"/>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6"/>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6"/>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86"/>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6"/>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86"/>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0" name="Google Shape;6200;p86"/>
          <p:cNvGrpSpPr/>
          <p:nvPr/>
        </p:nvGrpSpPr>
        <p:grpSpPr>
          <a:xfrm>
            <a:off x="6632026" y="4122683"/>
            <a:ext cx="351024" cy="350079"/>
            <a:chOff x="6553275" y="3604550"/>
            <a:chExt cx="296975" cy="296175"/>
          </a:xfrm>
        </p:grpSpPr>
        <p:sp>
          <p:nvSpPr>
            <p:cNvPr id="6201" name="Google Shape;6201;p86"/>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6"/>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6"/>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86"/>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86"/>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86"/>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7" name="Google Shape;6207;p86"/>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6208" name="Google Shape;6208;p86"/>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12"/>
        <p:cNvGrpSpPr/>
        <p:nvPr/>
      </p:nvGrpSpPr>
      <p:grpSpPr>
        <a:xfrm>
          <a:off x="0" y="0"/>
          <a:ext cx="0" cy="0"/>
          <a:chOff x="0" y="0"/>
          <a:chExt cx="0" cy="0"/>
        </a:xfrm>
      </p:grpSpPr>
      <p:grpSp>
        <p:nvGrpSpPr>
          <p:cNvPr id="6213" name="Google Shape;6213;p87"/>
          <p:cNvGrpSpPr/>
          <p:nvPr/>
        </p:nvGrpSpPr>
        <p:grpSpPr>
          <a:xfrm>
            <a:off x="859032" y="1380546"/>
            <a:ext cx="294401" cy="353645"/>
            <a:chOff x="-35814600" y="3202075"/>
            <a:chExt cx="242625" cy="291450"/>
          </a:xfrm>
        </p:grpSpPr>
        <p:sp>
          <p:nvSpPr>
            <p:cNvPr id="6214" name="Google Shape;6214;p87"/>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87"/>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87"/>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7"/>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87"/>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87"/>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87"/>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1" name="Google Shape;6221;p87"/>
          <p:cNvGrpSpPr/>
          <p:nvPr/>
        </p:nvGrpSpPr>
        <p:grpSpPr>
          <a:xfrm>
            <a:off x="829410" y="1821466"/>
            <a:ext cx="353645" cy="353888"/>
            <a:chOff x="-35839800" y="3561025"/>
            <a:chExt cx="291450" cy="291650"/>
          </a:xfrm>
        </p:grpSpPr>
        <p:sp>
          <p:nvSpPr>
            <p:cNvPr id="6222" name="Google Shape;6222;p87"/>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87"/>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7"/>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7"/>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87"/>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87"/>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87"/>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9" name="Google Shape;6229;p87"/>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0" name="Google Shape;6230;p87"/>
          <p:cNvGrpSpPr/>
          <p:nvPr/>
        </p:nvGrpSpPr>
        <p:grpSpPr>
          <a:xfrm>
            <a:off x="3066955" y="1380546"/>
            <a:ext cx="353645" cy="353645"/>
            <a:chOff x="-34003850" y="3227275"/>
            <a:chExt cx="291450" cy="291450"/>
          </a:xfrm>
        </p:grpSpPr>
        <p:sp>
          <p:nvSpPr>
            <p:cNvPr id="6231" name="Google Shape;6231;p87"/>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87"/>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87"/>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87"/>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87"/>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6" name="Google Shape;6236;p87"/>
          <p:cNvGrpSpPr/>
          <p:nvPr/>
        </p:nvGrpSpPr>
        <p:grpSpPr>
          <a:xfrm>
            <a:off x="3066485" y="1821238"/>
            <a:ext cx="354586" cy="354343"/>
            <a:chOff x="-34004625" y="3585850"/>
            <a:chExt cx="292225" cy="292025"/>
          </a:xfrm>
        </p:grpSpPr>
        <p:sp>
          <p:nvSpPr>
            <p:cNvPr id="6237" name="Google Shape;6237;p8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8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8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8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8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2" name="Google Shape;6242;p87"/>
          <p:cNvGrpSpPr/>
          <p:nvPr/>
        </p:nvGrpSpPr>
        <p:grpSpPr>
          <a:xfrm>
            <a:off x="3066000" y="2256439"/>
            <a:ext cx="355557" cy="354616"/>
            <a:chOff x="-34005425" y="3945575"/>
            <a:chExt cx="293025" cy="292250"/>
          </a:xfrm>
        </p:grpSpPr>
        <p:sp>
          <p:nvSpPr>
            <p:cNvPr id="6243" name="Google Shape;6243;p87"/>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87"/>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7"/>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6" name="Google Shape;6246;p87"/>
          <p:cNvGrpSpPr/>
          <p:nvPr/>
        </p:nvGrpSpPr>
        <p:grpSpPr>
          <a:xfrm>
            <a:off x="1713099" y="2729615"/>
            <a:ext cx="358408" cy="355557"/>
            <a:chOff x="-32174975" y="3192625"/>
            <a:chExt cx="295375" cy="293025"/>
          </a:xfrm>
        </p:grpSpPr>
        <p:sp>
          <p:nvSpPr>
            <p:cNvPr id="6247" name="Google Shape;6247;p87"/>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7"/>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7"/>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87"/>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1" name="Google Shape;6251;p87"/>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87"/>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3" name="Google Shape;6253;p87"/>
          <p:cNvGrpSpPr/>
          <p:nvPr/>
        </p:nvGrpSpPr>
        <p:grpSpPr>
          <a:xfrm>
            <a:off x="3952249" y="2730570"/>
            <a:ext cx="354586" cy="353645"/>
            <a:chOff x="-30345325" y="3184750"/>
            <a:chExt cx="292225" cy="291450"/>
          </a:xfrm>
        </p:grpSpPr>
        <p:sp>
          <p:nvSpPr>
            <p:cNvPr id="6254" name="Google Shape;6254;p87"/>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7"/>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87"/>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87"/>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7"/>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6259;p87"/>
          <p:cNvGrpSpPr/>
          <p:nvPr/>
        </p:nvGrpSpPr>
        <p:grpSpPr>
          <a:xfrm>
            <a:off x="1277001" y="1380546"/>
            <a:ext cx="353645" cy="353645"/>
            <a:chOff x="-35481425" y="3202075"/>
            <a:chExt cx="291450" cy="291450"/>
          </a:xfrm>
        </p:grpSpPr>
        <p:sp>
          <p:nvSpPr>
            <p:cNvPr id="6260" name="Google Shape;6260;p87"/>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87"/>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87"/>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7"/>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87"/>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87"/>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7"/>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7" name="Google Shape;6267;p87"/>
          <p:cNvGrpSpPr/>
          <p:nvPr/>
        </p:nvGrpSpPr>
        <p:grpSpPr>
          <a:xfrm>
            <a:off x="1276531" y="1822072"/>
            <a:ext cx="354586" cy="352675"/>
            <a:chOff x="-35482200" y="3561225"/>
            <a:chExt cx="292225" cy="290650"/>
          </a:xfrm>
        </p:grpSpPr>
        <p:sp>
          <p:nvSpPr>
            <p:cNvPr id="6268" name="Google Shape;6268;p87"/>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87"/>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87"/>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87"/>
          <p:cNvGrpSpPr/>
          <p:nvPr/>
        </p:nvGrpSpPr>
        <p:grpSpPr>
          <a:xfrm>
            <a:off x="1277001" y="2256940"/>
            <a:ext cx="353645" cy="353615"/>
            <a:chOff x="-35481425" y="3919600"/>
            <a:chExt cx="291450" cy="291425"/>
          </a:xfrm>
        </p:grpSpPr>
        <p:sp>
          <p:nvSpPr>
            <p:cNvPr id="6272" name="Google Shape;6272;p8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8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8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8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8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8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8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0" name="Google Shape;6280;p87"/>
          <p:cNvGrpSpPr/>
          <p:nvPr/>
        </p:nvGrpSpPr>
        <p:grpSpPr>
          <a:xfrm>
            <a:off x="3512636" y="1381031"/>
            <a:ext cx="357468" cy="352675"/>
            <a:chOff x="-33645475" y="3228075"/>
            <a:chExt cx="294600" cy="290650"/>
          </a:xfrm>
        </p:grpSpPr>
        <p:sp>
          <p:nvSpPr>
            <p:cNvPr id="6281" name="Google Shape;6281;p87"/>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87"/>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87"/>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7"/>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87"/>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87"/>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87"/>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8" name="Google Shape;6288;p87"/>
          <p:cNvGrpSpPr/>
          <p:nvPr/>
        </p:nvGrpSpPr>
        <p:grpSpPr>
          <a:xfrm>
            <a:off x="3513606" y="1821116"/>
            <a:ext cx="355526" cy="354586"/>
            <a:chOff x="-33646250" y="3586425"/>
            <a:chExt cx="293000" cy="292225"/>
          </a:xfrm>
        </p:grpSpPr>
        <p:sp>
          <p:nvSpPr>
            <p:cNvPr id="6289" name="Google Shape;6289;p87"/>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7"/>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1" name="Google Shape;6291;p87"/>
          <p:cNvGrpSpPr/>
          <p:nvPr/>
        </p:nvGrpSpPr>
        <p:grpSpPr>
          <a:xfrm>
            <a:off x="3514076" y="2255969"/>
            <a:ext cx="354586" cy="355557"/>
            <a:chOff x="-33645475" y="3944800"/>
            <a:chExt cx="292225" cy="293025"/>
          </a:xfrm>
        </p:grpSpPr>
        <p:sp>
          <p:nvSpPr>
            <p:cNvPr id="6292" name="Google Shape;6292;p87"/>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7"/>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7"/>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87"/>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87"/>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7"/>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87"/>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87"/>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87"/>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87"/>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87"/>
          <p:cNvGrpSpPr/>
          <p:nvPr/>
        </p:nvGrpSpPr>
        <p:grpSpPr>
          <a:xfrm>
            <a:off x="2167295" y="2729706"/>
            <a:ext cx="352675" cy="355375"/>
            <a:chOff x="-31809525" y="3192625"/>
            <a:chExt cx="290650" cy="292875"/>
          </a:xfrm>
        </p:grpSpPr>
        <p:sp>
          <p:nvSpPr>
            <p:cNvPr id="6303" name="Google Shape;6303;p87"/>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87"/>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87"/>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87"/>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87"/>
          <p:cNvGrpSpPr/>
          <p:nvPr/>
        </p:nvGrpSpPr>
        <p:grpSpPr>
          <a:xfrm>
            <a:off x="2166810" y="3200258"/>
            <a:ext cx="353645" cy="355557"/>
            <a:chOff x="-31811100" y="3550975"/>
            <a:chExt cx="291450" cy="293025"/>
          </a:xfrm>
        </p:grpSpPr>
        <p:sp>
          <p:nvSpPr>
            <p:cNvPr id="6308" name="Google Shape;6308;p87"/>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87"/>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87"/>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7"/>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87"/>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87"/>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87"/>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5" name="Google Shape;6315;p87"/>
          <p:cNvGrpSpPr/>
          <p:nvPr/>
        </p:nvGrpSpPr>
        <p:grpSpPr>
          <a:xfrm>
            <a:off x="2160606" y="3664562"/>
            <a:ext cx="366052" cy="356831"/>
            <a:chOff x="-31817400" y="3910025"/>
            <a:chExt cx="301675" cy="294075"/>
          </a:xfrm>
        </p:grpSpPr>
        <p:sp>
          <p:nvSpPr>
            <p:cNvPr id="6316" name="Google Shape;6316;p87"/>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87"/>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87"/>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9" name="Google Shape;6319;p87"/>
          <p:cNvGrpSpPr/>
          <p:nvPr/>
        </p:nvGrpSpPr>
        <p:grpSpPr>
          <a:xfrm>
            <a:off x="3952234" y="3200743"/>
            <a:ext cx="354616" cy="354586"/>
            <a:chOff x="-30354000" y="3569100"/>
            <a:chExt cx="292250" cy="292225"/>
          </a:xfrm>
        </p:grpSpPr>
        <p:sp>
          <p:nvSpPr>
            <p:cNvPr id="6320" name="Google Shape;6320;p87"/>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7"/>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7"/>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87"/>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87"/>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87"/>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6" name="Google Shape;6326;p87"/>
          <p:cNvGrpSpPr/>
          <p:nvPr/>
        </p:nvGrpSpPr>
        <p:grpSpPr>
          <a:xfrm>
            <a:off x="1730812" y="1380546"/>
            <a:ext cx="342148" cy="353645"/>
            <a:chOff x="-35118325" y="3202075"/>
            <a:chExt cx="281975" cy="291450"/>
          </a:xfrm>
        </p:grpSpPr>
        <p:sp>
          <p:nvSpPr>
            <p:cNvPr id="6327" name="Google Shape;6327;p87"/>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7"/>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7"/>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87"/>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1" name="Google Shape;6331;p87"/>
          <p:cNvGrpSpPr/>
          <p:nvPr/>
        </p:nvGrpSpPr>
        <p:grpSpPr>
          <a:xfrm>
            <a:off x="1724593" y="1821799"/>
            <a:ext cx="354586" cy="353221"/>
            <a:chOff x="-35123050" y="3561225"/>
            <a:chExt cx="292225" cy="291100"/>
          </a:xfrm>
        </p:grpSpPr>
        <p:sp>
          <p:nvSpPr>
            <p:cNvPr id="6332" name="Google Shape;6332;p87"/>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87"/>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4" name="Google Shape;6334;p87"/>
          <p:cNvGrpSpPr/>
          <p:nvPr/>
        </p:nvGrpSpPr>
        <p:grpSpPr>
          <a:xfrm>
            <a:off x="1766652" y="2256940"/>
            <a:ext cx="270467" cy="353615"/>
            <a:chOff x="-35089175" y="3919600"/>
            <a:chExt cx="222900" cy="291425"/>
          </a:xfrm>
        </p:grpSpPr>
        <p:sp>
          <p:nvSpPr>
            <p:cNvPr id="6335" name="Google Shape;6335;p87"/>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87"/>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7" name="Google Shape;6337;p87"/>
          <p:cNvGrpSpPr/>
          <p:nvPr/>
        </p:nvGrpSpPr>
        <p:grpSpPr>
          <a:xfrm>
            <a:off x="3963648" y="1380303"/>
            <a:ext cx="336445" cy="354131"/>
            <a:chOff x="-33277650" y="3226875"/>
            <a:chExt cx="277275" cy="291850"/>
          </a:xfrm>
        </p:grpSpPr>
        <p:sp>
          <p:nvSpPr>
            <p:cNvPr id="6338" name="Google Shape;6338;p87"/>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87"/>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87"/>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87"/>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87"/>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87"/>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87"/>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87"/>
          <p:cNvGrpSpPr/>
          <p:nvPr/>
        </p:nvGrpSpPr>
        <p:grpSpPr>
          <a:xfrm>
            <a:off x="3955048" y="1821587"/>
            <a:ext cx="353645" cy="353645"/>
            <a:chOff x="-33286325" y="3586425"/>
            <a:chExt cx="291450" cy="291450"/>
          </a:xfrm>
        </p:grpSpPr>
        <p:sp>
          <p:nvSpPr>
            <p:cNvPr id="6346" name="Google Shape;6346;p87"/>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7"/>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87"/>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87"/>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7"/>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1" name="Google Shape;6351;p87"/>
          <p:cNvGrpSpPr/>
          <p:nvPr/>
        </p:nvGrpSpPr>
        <p:grpSpPr>
          <a:xfrm>
            <a:off x="3955048" y="2255969"/>
            <a:ext cx="353645" cy="355557"/>
            <a:chOff x="-33286325" y="3944800"/>
            <a:chExt cx="291450" cy="293025"/>
          </a:xfrm>
        </p:grpSpPr>
        <p:sp>
          <p:nvSpPr>
            <p:cNvPr id="6352" name="Google Shape;6352;p87"/>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87"/>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87"/>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7"/>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6" name="Google Shape;6356;p87"/>
          <p:cNvGrpSpPr/>
          <p:nvPr/>
        </p:nvGrpSpPr>
        <p:grpSpPr>
          <a:xfrm>
            <a:off x="2613445" y="2729129"/>
            <a:ext cx="353645" cy="356527"/>
            <a:chOff x="-31452725" y="3191825"/>
            <a:chExt cx="291450" cy="293825"/>
          </a:xfrm>
        </p:grpSpPr>
        <p:sp>
          <p:nvSpPr>
            <p:cNvPr id="6357" name="Google Shape;6357;p87"/>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87"/>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87"/>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87"/>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1" name="Google Shape;6361;p87"/>
          <p:cNvGrpSpPr/>
          <p:nvPr/>
        </p:nvGrpSpPr>
        <p:grpSpPr>
          <a:xfrm>
            <a:off x="2612975" y="3200744"/>
            <a:ext cx="354586" cy="354586"/>
            <a:chOff x="-31452725" y="3551775"/>
            <a:chExt cx="292225" cy="292225"/>
          </a:xfrm>
        </p:grpSpPr>
        <p:sp>
          <p:nvSpPr>
            <p:cNvPr id="6362" name="Google Shape;6362;p87"/>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87"/>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87"/>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7"/>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87"/>
          <p:cNvGrpSpPr/>
          <p:nvPr/>
        </p:nvGrpSpPr>
        <p:grpSpPr>
          <a:xfrm>
            <a:off x="2611534" y="3664729"/>
            <a:ext cx="357468" cy="356497"/>
            <a:chOff x="-31455100" y="3909350"/>
            <a:chExt cx="294600" cy="293800"/>
          </a:xfrm>
        </p:grpSpPr>
        <p:sp>
          <p:nvSpPr>
            <p:cNvPr id="6367" name="Google Shape;6367;p87"/>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7"/>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9" name="Google Shape;6369;p87"/>
          <p:cNvGrpSpPr/>
          <p:nvPr/>
        </p:nvGrpSpPr>
        <p:grpSpPr>
          <a:xfrm>
            <a:off x="3952719" y="3665684"/>
            <a:ext cx="353645" cy="354586"/>
            <a:chOff x="-30345325" y="3918800"/>
            <a:chExt cx="291450" cy="292225"/>
          </a:xfrm>
        </p:grpSpPr>
        <p:sp>
          <p:nvSpPr>
            <p:cNvPr id="6370" name="Google Shape;6370;p87"/>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87"/>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87"/>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87"/>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87"/>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5" name="Google Shape;6375;p87"/>
          <p:cNvGrpSpPr/>
          <p:nvPr/>
        </p:nvGrpSpPr>
        <p:grpSpPr>
          <a:xfrm>
            <a:off x="2172184" y="1821587"/>
            <a:ext cx="353645" cy="353645"/>
            <a:chOff x="-34763900" y="3561225"/>
            <a:chExt cx="291450" cy="291450"/>
          </a:xfrm>
        </p:grpSpPr>
        <p:sp>
          <p:nvSpPr>
            <p:cNvPr id="6376" name="Google Shape;6376;p87"/>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87"/>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87"/>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9" name="Google Shape;6379;p87"/>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0" name="Google Shape;6380;p87"/>
          <p:cNvGrpSpPr/>
          <p:nvPr/>
        </p:nvGrpSpPr>
        <p:grpSpPr>
          <a:xfrm>
            <a:off x="827081" y="2730099"/>
            <a:ext cx="354586" cy="354586"/>
            <a:chOff x="-32927950" y="3227275"/>
            <a:chExt cx="292225" cy="292225"/>
          </a:xfrm>
        </p:grpSpPr>
        <p:sp>
          <p:nvSpPr>
            <p:cNvPr id="6381" name="Google Shape;6381;p87"/>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87"/>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87"/>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87"/>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87"/>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87"/>
          <p:cNvGrpSpPr/>
          <p:nvPr/>
        </p:nvGrpSpPr>
        <p:grpSpPr>
          <a:xfrm>
            <a:off x="826596" y="3201213"/>
            <a:ext cx="355557" cy="353645"/>
            <a:chOff x="-32927950" y="3586425"/>
            <a:chExt cx="293025" cy="291450"/>
          </a:xfrm>
        </p:grpSpPr>
        <p:sp>
          <p:nvSpPr>
            <p:cNvPr id="6387" name="Google Shape;6387;p87"/>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7"/>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87"/>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87"/>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7"/>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2" name="Google Shape;6392;p87"/>
          <p:cNvGrpSpPr/>
          <p:nvPr/>
        </p:nvGrpSpPr>
        <p:grpSpPr>
          <a:xfrm>
            <a:off x="827081" y="3665198"/>
            <a:ext cx="354586" cy="355557"/>
            <a:chOff x="-32927950" y="3944800"/>
            <a:chExt cx="292225" cy="293025"/>
          </a:xfrm>
        </p:grpSpPr>
        <p:sp>
          <p:nvSpPr>
            <p:cNvPr id="6393" name="Google Shape;6393;p87"/>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7"/>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87"/>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87"/>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87"/>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87"/>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87"/>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87"/>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87"/>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2" name="Google Shape;6402;p87"/>
          <p:cNvGrpSpPr/>
          <p:nvPr/>
        </p:nvGrpSpPr>
        <p:grpSpPr>
          <a:xfrm>
            <a:off x="3055873" y="2730449"/>
            <a:ext cx="354586" cy="353888"/>
            <a:chOff x="-31094350" y="3194000"/>
            <a:chExt cx="292225" cy="291650"/>
          </a:xfrm>
        </p:grpSpPr>
        <p:sp>
          <p:nvSpPr>
            <p:cNvPr id="6403" name="Google Shape;6403;p87"/>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87"/>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87"/>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7"/>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87"/>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87"/>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7"/>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7"/>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1" name="Google Shape;6411;p87"/>
          <p:cNvGrpSpPr/>
          <p:nvPr/>
        </p:nvGrpSpPr>
        <p:grpSpPr>
          <a:xfrm>
            <a:off x="3056343" y="3200941"/>
            <a:ext cx="353645" cy="354191"/>
            <a:chOff x="-31093575" y="3552550"/>
            <a:chExt cx="291450" cy="291900"/>
          </a:xfrm>
        </p:grpSpPr>
        <p:sp>
          <p:nvSpPr>
            <p:cNvPr id="6412" name="Google Shape;6412;p87"/>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87"/>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87"/>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87"/>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87"/>
          <p:cNvGrpSpPr/>
          <p:nvPr/>
        </p:nvGrpSpPr>
        <p:grpSpPr>
          <a:xfrm>
            <a:off x="2182711" y="1380546"/>
            <a:ext cx="332593" cy="353645"/>
            <a:chOff x="-34755225" y="3202075"/>
            <a:chExt cx="274100" cy="291450"/>
          </a:xfrm>
        </p:grpSpPr>
        <p:sp>
          <p:nvSpPr>
            <p:cNvPr id="6417" name="Google Shape;6417;p87"/>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87"/>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87"/>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7"/>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7"/>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87"/>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7"/>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87"/>
          <p:cNvGrpSpPr/>
          <p:nvPr/>
        </p:nvGrpSpPr>
        <p:grpSpPr>
          <a:xfrm>
            <a:off x="3056343" y="3666169"/>
            <a:ext cx="353645" cy="353615"/>
            <a:chOff x="-31093575" y="3911725"/>
            <a:chExt cx="291450" cy="291425"/>
          </a:xfrm>
        </p:grpSpPr>
        <p:sp>
          <p:nvSpPr>
            <p:cNvPr id="6425" name="Google Shape;6425;p87"/>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87"/>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7" name="Google Shape;6427;p87"/>
          <p:cNvGrpSpPr/>
          <p:nvPr/>
        </p:nvGrpSpPr>
        <p:grpSpPr>
          <a:xfrm>
            <a:off x="2165773" y="4123136"/>
            <a:ext cx="356497" cy="354586"/>
            <a:chOff x="-29946000" y="3183175"/>
            <a:chExt cx="293800" cy="292225"/>
          </a:xfrm>
        </p:grpSpPr>
        <p:sp>
          <p:nvSpPr>
            <p:cNvPr id="6428" name="Google Shape;6428;p87"/>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7"/>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87"/>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87"/>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87"/>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87"/>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4" name="Google Shape;6434;p87"/>
          <p:cNvGrpSpPr/>
          <p:nvPr/>
        </p:nvGrpSpPr>
        <p:grpSpPr>
          <a:xfrm>
            <a:off x="2610305" y="1380289"/>
            <a:ext cx="358408" cy="354161"/>
            <a:chOff x="-34408675" y="3202075"/>
            <a:chExt cx="295375" cy="291875"/>
          </a:xfrm>
        </p:grpSpPr>
        <p:sp>
          <p:nvSpPr>
            <p:cNvPr id="6435" name="Google Shape;6435;p87"/>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7"/>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87"/>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87"/>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9" name="Google Shape;6439;p87"/>
          <p:cNvGrpSpPr/>
          <p:nvPr/>
        </p:nvGrpSpPr>
        <p:grpSpPr>
          <a:xfrm>
            <a:off x="2612216" y="1820283"/>
            <a:ext cx="354586" cy="356254"/>
            <a:chOff x="-34405525" y="3558075"/>
            <a:chExt cx="292225" cy="293600"/>
          </a:xfrm>
        </p:grpSpPr>
        <p:sp>
          <p:nvSpPr>
            <p:cNvPr id="6440" name="Google Shape;6440;p87"/>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87"/>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7"/>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3" name="Google Shape;6443;p87"/>
          <p:cNvGrpSpPr/>
          <p:nvPr/>
        </p:nvGrpSpPr>
        <p:grpSpPr>
          <a:xfrm>
            <a:off x="2611730" y="2256940"/>
            <a:ext cx="355557" cy="353615"/>
            <a:chOff x="-34406325" y="3919600"/>
            <a:chExt cx="293025" cy="291425"/>
          </a:xfrm>
        </p:grpSpPr>
        <p:sp>
          <p:nvSpPr>
            <p:cNvPr id="6444" name="Google Shape;6444;p87"/>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87"/>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87"/>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87"/>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87"/>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87"/>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7"/>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87"/>
          <p:cNvGrpSpPr/>
          <p:nvPr/>
        </p:nvGrpSpPr>
        <p:grpSpPr>
          <a:xfrm>
            <a:off x="1275628" y="2736303"/>
            <a:ext cx="353645" cy="342179"/>
            <a:chOff x="-32568800" y="3232000"/>
            <a:chExt cx="291450" cy="282000"/>
          </a:xfrm>
        </p:grpSpPr>
        <p:sp>
          <p:nvSpPr>
            <p:cNvPr id="6452" name="Google Shape;6452;p87"/>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87"/>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87"/>
          <p:cNvGrpSpPr/>
          <p:nvPr/>
        </p:nvGrpSpPr>
        <p:grpSpPr>
          <a:xfrm>
            <a:off x="1275158" y="3201213"/>
            <a:ext cx="354586" cy="353645"/>
            <a:chOff x="-32569575" y="3586425"/>
            <a:chExt cx="292225" cy="291450"/>
          </a:xfrm>
        </p:grpSpPr>
        <p:sp>
          <p:nvSpPr>
            <p:cNvPr id="6455" name="Google Shape;6455;p87"/>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87"/>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7" name="Google Shape;6457;p87"/>
          <p:cNvGrpSpPr/>
          <p:nvPr/>
        </p:nvGrpSpPr>
        <p:grpSpPr>
          <a:xfrm>
            <a:off x="1266073" y="3665805"/>
            <a:ext cx="372756" cy="354343"/>
            <a:chOff x="-32576675" y="3944600"/>
            <a:chExt cx="307200" cy="292025"/>
          </a:xfrm>
        </p:grpSpPr>
        <p:sp>
          <p:nvSpPr>
            <p:cNvPr id="6458" name="Google Shape;6458;p87"/>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7"/>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0" name="Google Shape;6460;p87"/>
          <p:cNvGrpSpPr/>
          <p:nvPr/>
        </p:nvGrpSpPr>
        <p:grpSpPr>
          <a:xfrm>
            <a:off x="3511040" y="2730100"/>
            <a:ext cx="354586" cy="354586"/>
            <a:chOff x="-30735200" y="3192625"/>
            <a:chExt cx="292225" cy="292225"/>
          </a:xfrm>
        </p:grpSpPr>
        <p:sp>
          <p:nvSpPr>
            <p:cNvPr id="6461" name="Google Shape;6461;p87"/>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87"/>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7"/>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7"/>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87"/>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87"/>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7"/>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8" name="Google Shape;6468;p87"/>
          <p:cNvGrpSpPr/>
          <p:nvPr/>
        </p:nvGrpSpPr>
        <p:grpSpPr>
          <a:xfrm>
            <a:off x="3511040" y="3201532"/>
            <a:ext cx="354586" cy="353008"/>
            <a:chOff x="-30735200" y="3552550"/>
            <a:chExt cx="292225" cy="290925"/>
          </a:xfrm>
        </p:grpSpPr>
        <p:sp>
          <p:nvSpPr>
            <p:cNvPr id="6469" name="Google Shape;6469;p87"/>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7"/>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1" name="Google Shape;6471;p87"/>
          <p:cNvGrpSpPr/>
          <p:nvPr/>
        </p:nvGrpSpPr>
        <p:grpSpPr>
          <a:xfrm>
            <a:off x="3511040" y="3666154"/>
            <a:ext cx="354586" cy="353645"/>
            <a:chOff x="-30735200" y="3910925"/>
            <a:chExt cx="292225" cy="291450"/>
          </a:xfrm>
        </p:grpSpPr>
        <p:sp>
          <p:nvSpPr>
            <p:cNvPr id="6472" name="Google Shape;6472;p87"/>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87"/>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4" name="Google Shape;6474;p87"/>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5" name="Google Shape;6475;p87"/>
          <p:cNvGrpSpPr/>
          <p:nvPr/>
        </p:nvGrpSpPr>
        <p:grpSpPr>
          <a:xfrm>
            <a:off x="4864547" y="1375808"/>
            <a:ext cx="358971" cy="359224"/>
            <a:chOff x="-57956275" y="3197925"/>
            <a:chExt cx="319000" cy="319225"/>
          </a:xfrm>
        </p:grpSpPr>
        <p:sp>
          <p:nvSpPr>
            <p:cNvPr id="6476" name="Google Shape;6476;p87"/>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7"/>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87"/>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87"/>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87"/>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87"/>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7"/>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3" name="Google Shape;6483;p87"/>
          <p:cNvGrpSpPr/>
          <p:nvPr/>
        </p:nvGrpSpPr>
        <p:grpSpPr>
          <a:xfrm>
            <a:off x="4886701" y="1832234"/>
            <a:ext cx="314662" cy="358971"/>
            <a:chOff x="-57940525" y="3590375"/>
            <a:chExt cx="279625" cy="319000"/>
          </a:xfrm>
        </p:grpSpPr>
        <p:sp>
          <p:nvSpPr>
            <p:cNvPr id="6484" name="Google Shape;6484;p87"/>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7"/>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87"/>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87"/>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7"/>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9" name="Google Shape;6489;p87"/>
          <p:cNvGrpSpPr/>
          <p:nvPr/>
        </p:nvGrpSpPr>
        <p:grpSpPr>
          <a:xfrm>
            <a:off x="4857582" y="2273605"/>
            <a:ext cx="358099" cy="358999"/>
            <a:chOff x="-57959425" y="3982600"/>
            <a:chExt cx="318225" cy="319025"/>
          </a:xfrm>
        </p:grpSpPr>
        <p:sp>
          <p:nvSpPr>
            <p:cNvPr id="6490" name="Google Shape;6490;p87"/>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87"/>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87"/>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87"/>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4" name="Google Shape;6494;p87"/>
          <p:cNvGrpSpPr/>
          <p:nvPr/>
        </p:nvGrpSpPr>
        <p:grpSpPr>
          <a:xfrm>
            <a:off x="7057749" y="1376934"/>
            <a:ext cx="357226" cy="357226"/>
            <a:chOff x="-55987225" y="3198925"/>
            <a:chExt cx="317450" cy="317450"/>
          </a:xfrm>
        </p:grpSpPr>
        <p:sp>
          <p:nvSpPr>
            <p:cNvPr id="6495" name="Google Shape;6495;p87"/>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87"/>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7"/>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7"/>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87"/>
          <p:cNvGrpSpPr/>
          <p:nvPr/>
        </p:nvGrpSpPr>
        <p:grpSpPr>
          <a:xfrm>
            <a:off x="7057749" y="1832965"/>
            <a:ext cx="357226" cy="357367"/>
            <a:chOff x="-55987225" y="3591025"/>
            <a:chExt cx="317450" cy="317575"/>
          </a:xfrm>
        </p:grpSpPr>
        <p:sp>
          <p:nvSpPr>
            <p:cNvPr id="6500" name="Google Shape;6500;p87"/>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87"/>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7"/>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7"/>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7"/>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87"/>
          <p:cNvGrpSpPr/>
          <p:nvPr/>
        </p:nvGrpSpPr>
        <p:grpSpPr>
          <a:xfrm>
            <a:off x="7071665" y="2273605"/>
            <a:ext cx="358999" cy="358999"/>
            <a:chOff x="-55988800" y="3982600"/>
            <a:chExt cx="319025" cy="319025"/>
          </a:xfrm>
        </p:grpSpPr>
        <p:sp>
          <p:nvSpPr>
            <p:cNvPr id="6506" name="Google Shape;6506;p87"/>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7"/>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87"/>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87"/>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7"/>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1" name="Google Shape;6511;p87"/>
          <p:cNvGrpSpPr/>
          <p:nvPr/>
        </p:nvGrpSpPr>
        <p:grpSpPr>
          <a:xfrm>
            <a:off x="5730184" y="2731562"/>
            <a:ext cx="356326" cy="358971"/>
            <a:chOff x="-54026025" y="3192625"/>
            <a:chExt cx="316650" cy="319000"/>
          </a:xfrm>
        </p:grpSpPr>
        <p:sp>
          <p:nvSpPr>
            <p:cNvPr id="6512" name="Google Shape;6512;p87"/>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7"/>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7"/>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7"/>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87"/>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87"/>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87"/>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7"/>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87"/>
          <p:cNvGrpSpPr/>
          <p:nvPr/>
        </p:nvGrpSpPr>
        <p:grpSpPr>
          <a:xfrm>
            <a:off x="5750130" y="3202536"/>
            <a:ext cx="316434" cy="358099"/>
            <a:chOff x="-54007925" y="3584850"/>
            <a:chExt cx="281200" cy="318225"/>
          </a:xfrm>
        </p:grpSpPr>
        <p:sp>
          <p:nvSpPr>
            <p:cNvPr id="6521" name="Google Shape;6521;p87"/>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7"/>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87"/>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87"/>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87"/>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7"/>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7" name="Google Shape;6527;p87"/>
          <p:cNvGrpSpPr/>
          <p:nvPr/>
        </p:nvGrpSpPr>
        <p:grpSpPr>
          <a:xfrm>
            <a:off x="5750130" y="3664421"/>
            <a:ext cx="316434" cy="358914"/>
            <a:chOff x="-54007925" y="3975575"/>
            <a:chExt cx="281200" cy="318950"/>
          </a:xfrm>
        </p:grpSpPr>
        <p:sp>
          <p:nvSpPr>
            <p:cNvPr id="6528" name="Google Shape;6528;p87"/>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7"/>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7"/>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7"/>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87"/>
          <p:cNvGrpSpPr/>
          <p:nvPr/>
        </p:nvGrpSpPr>
        <p:grpSpPr>
          <a:xfrm>
            <a:off x="7984996" y="2748891"/>
            <a:ext cx="274770" cy="358492"/>
            <a:chOff x="-52005775" y="3208025"/>
            <a:chExt cx="244175" cy="318575"/>
          </a:xfrm>
        </p:grpSpPr>
        <p:sp>
          <p:nvSpPr>
            <p:cNvPr id="6533" name="Google Shape;6533;p87"/>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87"/>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7"/>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7"/>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7"/>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87"/>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87"/>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7"/>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7"/>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87"/>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87"/>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87"/>
          <p:cNvGrpSpPr/>
          <p:nvPr/>
        </p:nvGrpSpPr>
        <p:grpSpPr>
          <a:xfrm>
            <a:off x="5291462" y="1376934"/>
            <a:ext cx="358099" cy="358099"/>
            <a:chOff x="-57568775" y="3198925"/>
            <a:chExt cx="318225" cy="318225"/>
          </a:xfrm>
        </p:grpSpPr>
        <p:sp>
          <p:nvSpPr>
            <p:cNvPr id="6545" name="Google Shape;6545;p87"/>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87"/>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87"/>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87"/>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87"/>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87"/>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87"/>
          <p:cNvGrpSpPr/>
          <p:nvPr/>
        </p:nvGrpSpPr>
        <p:grpSpPr>
          <a:xfrm>
            <a:off x="5313181" y="1832234"/>
            <a:ext cx="314662" cy="358099"/>
            <a:chOff x="-57549075" y="3590375"/>
            <a:chExt cx="279625" cy="318225"/>
          </a:xfrm>
        </p:grpSpPr>
        <p:sp>
          <p:nvSpPr>
            <p:cNvPr id="6552" name="Google Shape;6552;p87"/>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87"/>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87"/>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7"/>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6" name="Google Shape;6556;p87"/>
          <p:cNvGrpSpPr/>
          <p:nvPr/>
        </p:nvGrpSpPr>
        <p:grpSpPr>
          <a:xfrm>
            <a:off x="5305378" y="2273605"/>
            <a:ext cx="359871" cy="359871"/>
            <a:chOff x="-57570350" y="3982600"/>
            <a:chExt cx="319800" cy="319800"/>
          </a:xfrm>
        </p:grpSpPr>
        <p:sp>
          <p:nvSpPr>
            <p:cNvPr id="6557" name="Google Shape;6557;p87"/>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87"/>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87"/>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7"/>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1" name="Google Shape;6561;p87"/>
          <p:cNvGrpSpPr/>
          <p:nvPr/>
        </p:nvGrpSpPr>
        <p:grpSpPr>
          <a:xfrm>
            <a:off x="7520416" y="1376033"/>
            <a:ext cx="314662" cy="358999"/>
            <a:chOff x="-55576850" y="3198125"/>
            <a:chExt cx="279625" cy="319025"/>
          </a:xfrm>
        </p:grpSpPr>
        <p:sp>
          <p:nvSpPr>
            <p:cNvPr id="6562" name="Google Shape;6562;p87"/>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87"/>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87"/>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87"/>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6" name="Google Shape;6566;p87"/>
          <p:cNvGrpSpPr/>
          <p:nvPr/>
        </p:nvGrpSpPr>
        <p:grpSpPr>
          <a:xfrm>
            <a:off x="7497812" y="1832009"/>
            <a:ext cx="359871" cy="358324"/>
            <a:chOff x="-55596550" y="3590175"/>
            <a:chExt cx="319800" cy="318425"/>
          </a:xfrm>
        </p:grpSpPr>
        <p:sp>
          <p:nvSpPr>
            <p:cNvPr id="6567" name="Google Shape;6567;p87"/>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87"/>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87"/>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87"/>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1" name="Google Shape;6571;p87"/>
          <p:cNvGrpSpPr/>
          <p:nvPr/>
        </p:nvGrpSpPr>
        <p:grpSpPr>
          <a:xfrm>
            <a:off x="7513049" y="2273351"/>
            <a:ext cx="358999" cy="359252"/>
            <a:chOff x="-55595775" y="3982375"/>
            <a:chExt cx="319025" cy="319250"/>
          </a:xfrm>
        </p:grpSpPr>
        <p:sp>
          <p:nvSpPr>
            <p:cNvPr id="6572" name="Google Shape;6572;p87"/>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87"/>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7"/>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7"/>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87"/>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7"/>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87"/>
          <p:cNvGrpSpPr/>
          <p:nvPr/>
        </p:nvGrpSpPr>
        <p:grpSpPr>
          <a:xfrm>
            <a:off x="6170232" y="2731562"/>
            <a:ext cx="358999" cy="358099"/>
            <a:chOff x="-53635375" y="3192625"/>
            <a:chExt cx="319025" cy="318225"/>
          </a:xfrm>
        </p:grpSpPr>
        <p:sp>
          <p:nvSpPr>
            <p:cNvPr id="6579" name="Google Shape;6579;p87"/>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87"/>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7"/>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2" name="Google Shape;6582;p87"/>
          <p:cNvGrpSpPr/>
          <p:nvPr/>
        </p:nvGrpSpPr>
        <p:grpSpPr>
          <a:xfrm>
            <a:off x="6192401" y="3202536"/>
            <a:ext cx="314662" cy="358999"/>
            <a:chOff x="-53615675" y="3584850"/>
            <a:chExt cx="279625" cy="319025"/>
          </a:xfrm>
        </p:grpSpPr>
        <p:sp>
          <p:nvSpPr>
            <p:cNvPr id="6583" name="Google Shape;6583;p87"/>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87"/>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7"/>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87"/>
          <p:cNvGrpSpPr/>
          <p:nvPr/>
        </p:nvGrpSpPr>
        <p:grpSpPr>
          <a:xfrm>
            <a:off x="6170246" y="3665461"/>
            <a:ext cx="358971" cy="357874"/>
            <a:chOff x="-53634575" y="3976500"/>
            <a:chExt cx="319000" cy="318025"/>
          </a:xfrm>
        </p:grpSpPr>
        <p:sp>
          <p:nvSpPr>
            <p:cNvPr id="6587" name="Google Shape;6587;p87"/>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87"/>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87"/>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87"/>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87"/>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87"/>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87"/>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87"/>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5" name="Google Shape;6595;p87"/>
          <p:cNvGrpSpPr/>
          <p:nvPr/>
        </p:nvGrpSpPr>
        <p:grpSpPr>
          <a:xfrm>
            <a:off x="7965050" y="3208415"/>
            <a:ext cx="314662" cy="358436"/>
            <a:chOff x="-52023900" y="3590075"/>
            <a:chExt cx="279625" cy="318525"/>
          </a:xfrm>
        </p:grpSpPr>
        <p:sp>
          <p:nvSpPr>
            <p:cNvPr id="6596" name="Google Shape;6596;p87"/>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7"/>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87"/>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87"/>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87"/>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87"/>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7"/>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3" name="Google Shape;6603;p87"/>
          <p:cNvGrpSpPr/>
          <p:nvPr/>
        </p:nvGrpSpPr>
        <p:grpSpPr>
          <a:xfrm>
            <a:off x="5728292" y="1376934"/>
            <a:ext cx="358971" cy="358971"/>
            <a:chOff x="-57173375" y="3198925"/>
            <a:chExt cx="319000" cy="319000"/>
          </a:xfrm>
        </p:grpSpPr>
        <p:sp>
          <p:nvSpPr>
            <p:cNvPr id="6604" name="Google Shape;6604;p87"/>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87"/>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87"/>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7"/>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87"/>
          <p:cNvGrpSpPr/>
          <p:nvPr/>
        </p:nvGrpSpPr>
        <p:grpSpPr>
          <a:xfrm>
            <a:off x="5729178" y="1854374"/>
            <a:ext cx="357198" cy="314690"/>
            <a:chOff x="-57176525" y="3610050"/>
            <a:chExt cx="317425" cy="279650"/>
          </a:xfrm>
        </p:grpSpPr>
        <p:sp>
          <p:nvSpPr>
            <p:cNvPr id="6609" name="Google Shape;6609;p87"/>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7"/>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87"/>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87"/>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7"/>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4" name="Google Shape;6614;p87"/>
          <p:cNvGrpSpPr/>
          <p:nvPr/>
        </p:nvGrpSpPr>
        <p:grpSpPr>
          <a:xfrm>
            <a:off x="7939633" y="1376934"/>
            <a:ext cx="358099" cy="356326"/>
            <a:chOff x="-55202750" y="3198925"/>
            <a:chExt cx="318225" cy="316650"/>
          </a:xfrm>
        </p:grpSpPr>
        <p:sp>
          <p:nvSpPr>
            <p:cNvPr id="6615" name="Google Shape;6615;p87"/>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87"/>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7" name="Google Shape;6617;p87"/>
          <p:cNvGrpSpPr/>
          <p:nvPr/>
        </p:nvGrpSpPr>
        <p:grpSpPr>
          <a:xfrm>
            <a:off x="7950267" y="1832234"/>
            <a:ext cx="336830" cy="358099"/>
            <a:chOff x="-55194875" y="3590375"/>
            <a:chExt cx="299325" cy="318225"/>
          </a:xfrm>
        </p:grpSpPr>
        <p:sp>
          <p:nvSpPr>
            <p:cNvPr id="6618" name="Google Shape;6618;p87"/>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87"/>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87"/>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7"/>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87"/>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3" name="Google Shape;6623;p87"/>
          <p:cNvGrpSpPr/>
          <p:nvPr/>
        </p:nvGrpSpPr>
        <p:grpSpPr>
          <a:xfrm>
            <a:off x="7954884" y="2274505"/>
            <a:ext cx="357198" cy="357198"/>
            <a:chOff x="-55203525" y="3983400"/>
            <a:chExt cx="317425" cy="317425"/>
          </a:xfrm>
        </p:grpSpPr>
        <p:sp>
          <p:nvSpPr>
            <p:cNvPr id="6624" name="Google Shape;6624;p87"/>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7"/>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7"/>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7" name="Google Shape;6627;p87"/>
          <p:cNvGrpSpPr/>
          <p:nvPr/>
        </p:nvGrpSpPr>
        <p:grpSpPr>
          <a:xfrm>
            <a:off x="6621365" y="2731562"/>
            <a:ext cx="335930" cy="358971"/>
            <a:chOff x="-53232900" y="3192625"/>
            <a:chExt cx="298525" cy="319000"/>
          </a:xfrm>
        </p:grpSpPr>
        <p:sp>
          <p:nvSpPr>
            <p:cNvPr id="6628" name="Google Shape;6628;p87"/>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7"/>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87"/>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7"/>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7"/>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87"/>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87"/>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87"/>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87"/>
          <p:cNvGrpSpPr/>
          <p:nvPr/>
        </p:nvGrpSpPr>
        <p:grpSpPr>
          <a:xfrm>
            <a:off x="6610731" y="3202536"/>
            <a:ext cx="357198" cy="356326"/>
            <a:chOff x="-53242350" y="3584850"/>
            <a:chExt cx="317425" cy="316650"/>
          </a:xfrm>
        </p:grpSpPr>
        <p:sp>
          <p:nvSpPr>
            <p:cNvPr id="6637" name="Google Shape;6637;p87"/>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7"/>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87"/>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7"/>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87"/>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2" name="Google Shape;6642;p87"/>
          <p:cNvGrpSpPr/>
          <p:nvPr/>
        </p:nvGrpSpPr>
        <p:grpSpPr>
          <a:xfrm>
            <a:off x="6631999" y="3665236"/>
            <a:ext cx="314662" cy="358999"/>
            <a:chOff x="-53224225" y="3976300"/>
            <a:chExt cx="279625" cy="319025"/>
          </a:xfrm>
        </p:grpSpPr>
        <p:sp>
          <p:nvSpPr>
            <p:cNvPr id="6643" name="Google Shape;6643;p87"/>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87"/>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7"/>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7"/>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87"/>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87"/>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7"/>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0" name="Google Shape;6650;p87"/>
          <p:cNvGrpSpPr/>
          <p:nvPr/>
        </p:nvGrpSpPr>
        <p:grpSpPr>
          <a:xfrm>
            <a:off x="7942896" y="3672917"/>
            <a:ext cx="358971" cy="358408"/>
            <a:chOff x="-52043575" y="3983125"/>
            <a:chExt cx="319000" cy="318500"/>
          </a:xfrm>
        </p:grpSpPr>
        <p:sp>
          <p:nvSpPr>
            <p:cNvPr id="6651" name="Google Shape;6651;p87"/>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87"/>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7"/>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87"/>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7"/>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87"/>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87"/>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7"/>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87"/>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0" name="Google Shape;6660;p87"/>
          <p:cNvGrpSpPr/>
          <p:nvPr/>
        </p:nvGrpSpPr>
        <p:grpSpPr>
          <a:xfrm>
            <a:off x="6196836" y="1376934"/>
            <a:ext cx="314662" cy="358971"/>
            <a:chOff x="-56766175" y="3198925"/>
            <a:chExt cx="279625" cy="319000"/>
          </a:xfrm>
        </p:grpSpPr>
        <p:sp>
          <p:nvSpPr>
            <p:cNvPr id="6661" name="Google Shape;6661;p87"/>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87"/>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87"/>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7"/>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87"/>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87"/>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7"/>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8" name="Google Shape;6668;p87"/>
          <p:cNvGrpSpPr/>
          <p:nvPr/>
        </p:nvGrpSpPr>
        <p:grpSpPr>
          <a:xfrm>
            <a:off x="6195950" y="1832234"/>
            <a:ext cx="316434" cy="358099"/>
            <a:chOff x="-56766175" y="3590375"/>
            <a:chExt cx="281200" cy="318225"/>
          </a:xfrm>
        </p:grpSpPr>
        <p:sp>
          <p:nvSpPr>
            <p:cNvPr id="6669" name="Google Shape;6669;p87"/>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87"/>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87"/>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87"/>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3" name="Google Shape;6673;p87"/>
          <p:cNvGrpSpPr/>
          <p:nvPr/>
        </p:nvGrpSpPr>
        <p:grpSpPr>
          <a:xfrm>
            <a:off x="6232906" y="2273605"/>
            <a:ext cx="272126" cy="358099"/>
            <a:chOff x="-56747275" y="3982600"/>
            <a:chExt cx="241825" cy="318225"/>
          </a:xfrm>
        </p:grpSpPr>
        <p:sp>
          <p:nvSpPr>
            <p:cNvPr id="6674" name="Google Shape;6674;p87"/>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7"/>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7"/>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7"/>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87"/>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87"/>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7"/>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1" name="Google Shape;6681;p87"/>
          <p:cNvGrpSpPr/>
          <p:nvPr/>
        </p:nvGrpSpPr>
        <p:grpSpPr>
          <a:xfrm>
            <a:off x="4840657" y="3215842"/>
            <a:ext cx="358999" cy="342991"/>
            <a:chOff x="-54812875" y="3596675"/>
            <a:chExt cx="319025" cy="304800"/>
          </a:xfrm>
        </p:grpSpPr>
        <p:sp>
          <p:nvSpPr>
            <p:cNvPr id="6682" name="Google Shape;6682;p87"/>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87"/>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87"/>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87"/>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87"/>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87"/>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87"/>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9" name="Google Shape;6689;p87"/>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87"/>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1" name="Google Shape;6691;p87"/>
          <p:cNvGrpSpPr/>
          <p:nvPr/>
        </p:nvGrpSpPr>
        <p:grpSpPr>
          <a:xfrm>
            <a:off x="4862826" y="3672326"/>
            <a:ext cx="314662" cy="358099"/>
            <a:chOff x="-54793175" y="3982600"/>
            <a:chExt cx="279625" cy="318225"/>
          </a:xfrm>
        </p:grpSpPr>
        <p:sp>
          <p:nvSpPr>
            <p:cNvPr id="6692" name="Google Shape;6692;p87"/>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87"/>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87"/>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87"/>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87"/>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87"/>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87"/>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9" name="Google Shape;6699;p87"/>
          <p:cNvGrpSpPr/>
          <p:nvPr/>
        </p:nvGrpSpPr>
        <p:grpSpPr>
          <a:xfrm>
            <a:off x="7074284" y="2731562"/>
            <a:ext cx="314662" cy="358099"/>
            <a:chOff x="-52832000" y="3192625"/>
            <a:chExt cx="279625" cy="318225"/>
          </a:xfrm>
        </p:grpSpPr>
        <p:sp>
          <p:nvSpPr>
            <p:cNvPr id="6700" name="Google Shape;6700;p87"/>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87"/>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7"/>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87"/>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87"/>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87"/>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87"/>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87"/>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8" name="Google Shape;6708;p87"/>
          <p:cNvGrpSpPr/>
          <p:nvPr/>
        </p:nvGrpSpPr>
        <p:grpSpPr>
          <a:xfrm>
            <a:off x="5760817" y="2272929"/>
            <a:ext cx="323524" cy="358774"/>
            <a:chOff x="-57162350" y="3982000"/>
            <a:chExt cx="287500" cy="318825"/>
          </a:xfrm>
        </p:grpSpPr>
        <p:sp>
          <p:nvSpPr>
            <p:cNvPr id="6709" name="Google Shape;6709;p87"/>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87"/>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7"/>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87"/>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87"/>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87"/>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87"/>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87"/>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7" name="Google Shape;6717;p87"/>
          <p:cNvGrpSpPr/>
          <p:nvPr/>
        </p:nvGrpSpPr>
        <p:grpSpPr>
          <a:xfrm>
            <a:off x="7052130" y="3203436"/>
            <a:ext cx="358971" cy="357198"/>
            <a:chOff x="-52851675" y="3585650"/>
            <a:chExt cx="319000" cy="317425"/>
          </a:xfrm>
        </p:grpSpPr>
        <p:sp>
          <p:nvSpPr>
            <p:cNvPr id="6718" name="Google Shape;6718;p87"/>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87"/>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87"/>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7"/>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87"/>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87"/>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4" name="Google Shape;6724;p87"/>
          <p:cNvGrpSpPr/>
          <p:nvPr/>
        </p:nvGrpSpPr>
        <p:grpSpPr>
          <a:xfrm>
            <a:off x="7074284" y="3665236"/>
            <a:ext cx="314662" cy="358999"/>
            <a:chOff x="-52832000" y="3976300"/>
            <a:chExt cx="279625" cy="319025"/>
          </a:xfrm>
        </p:grpSpPr>
        <p:sp>
          <p:nvSpPr>
            <p:cNvPr id="6725" name="Google Shape;6725;p87"/>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7"/>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7"/>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87"/>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87"/>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0" name="Google Shape;6730;p87"/>
          <p:cNvGrpSpPr/>
          <p:nvPr/>
        </p:nvGrpSpPr>
        <p:grpSpPr>
          <a:xfrm>
            <a:off x="6191490" y="4119884"/>
            <a:ext cx="316434" cy="358099"/>
            <a:chOff x="-51633225" y="3198925"/>
            <a:chExt cx="281200" cy="318225"/>
          </a:xfrm>
        </p:grpSpPr>
        <p:sp>
          <p:nvSpPr>
            <p:cNvPr id="6731" name="Google Shape;6731;p87"/>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87"/>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87"/>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7"/>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87"/>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87"/>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7"/>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87"/>
          <p:cNvGrpSpPr/>
          <p:nvPr/>
        </p:nvGrpSpPr>
        <p:grpSpPr>
          <a:xfrm>
            <a:off x="6610314" y="1377806"/>
            <a:ext cx="365188" cy="357226"/>
            <a:chOff x="-56396775" y="3199700"/>
            <a:chExt cx="324525" cy="317450"/>
          </a:xfrm>
        </p:grpSpPr>
        <p:sp>
          <p:nvSpPr>
            <p:cNvPr id="6739" name="Google Shape;6739;p87"/>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7"/>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87"/>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87"/>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87"/>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87"/>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5" name="Google Shape;6745;p87"/>
          <p:cNvGrpSpPr/>
          <p:nvPr/>
        </p:nvGrpSpPr>
        <p:grpSpPr>
          <a:xfrm>
            <a:off x="6613408" y="1843740"/>
            <a:ext cx="358999" cy="335958"/>
            <a:chOff x="-56394425" y="3600600"/>
            <a:chExt cx="319025" cy="298550"/>
          </a:xfrm>
        </p:grpSpPr>
        <p:sp>
          <p:nvSpPr>
            <p:cNvPr id="6746" name="Google Shape;6746;p87"/>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87"/>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7"/>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9" name="Google Shape;6749;p87"/>
          <p:cNvGrpSpPr/>
          <p:nvPr/>
        </p:nvGrpSpPr>
        <p:grpSpPr>
          <a:xfrm>
            <a:off x="6644175" y="2274505"/>
            <a:ext cx="327068" cy="357198"/>
            <a:chOff x="-56379450" y="3983400"/>
            <a:chExt cx="290650" cy="317425"/>
          </a:xfrm>
        </p:grpSpPr>
        <p:sp>
          <p:nvSpPr>
            <p:cNvPr id="6750" name="Google Shape;6750;p87"/>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87"/>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7"/>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7"/>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7"/>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87"/>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87"/>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87"/>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87"/>
          <p:cNvGrpSpPr/>
          <p:nvPr/>
        </p:nvGrpSpPr>
        <p:grpSpPr>
          <a:xfrm>
            <a:off x="5307879" y="2738651"/>
            <a:ext cx="316434" cy="358971"/>
            <a:chOff x="-54401725" y="3198925"/>
            <a:chExt cx="281200" cy="319000"/>
          </a:xfrm>
        </p:grpSpPr>
        <p:sp>
          <p:nvSpPr>
            <p:cNvPr id="6759" name="Google Shape;6759;p87"/>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87"/>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7"/>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87"/>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87"/>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7"/>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87"/>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87"/>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87"/>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87"/>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7"/>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0" name="Google Shape;6770;p87"/>
          <p:cNvGrpSpPr/>
          <p:nvPr/>
        </p:nvGrpSpPr>
        <p:grpSpPr>
          <a:xfrm>
            <a:off x="5308766" y="3208753"/>
            <a:ext cx="314662" cy="358099"/>
            <a:chOff x="-54401725" y="3590375"/>
            <a:chExt cx="279625" cy="318225"/>
          </a:xfrm>
        </p:grpSpPr>
        <p:sp>
          <p:nvSpPr>
            <p:cNvPr id="6771" name="Google Shape;6771;p87"/>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7"/>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7"/>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87"/>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87"/>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87"/>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87"/>
          <p:cNvGrpSpPr/>
          <p:nvPr/>
        </p:nvGrpSpPr>
        <p:grpSpPr>
          <a:xfrm>
            <a:off x="5306557" y="3672326"/>
            <a:ext cx="319079" cy="358099"/>
            <a:chOff x="-54403300" y="3982600"/>
            <a:chExt cx="283550" cy="318225"/>
          </a:xfrm>
        </p:grpSpPr>
        <p:sp>
          <p:nvSpPr>
            <p:cNvPr id="6778" name="Google Shape;6778;p87"/>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87"/>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87"/>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87"/>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7"/>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3" name="Google Shape;6783;p87"/>
          <p:cNvGrpSpPr/>
          <p:nvPr/>
        </p:nvGrpSpPr>
        <p:grpSpPr>
          <a:xfrm>
            <a:off x="7493951" y="2733559"/>
            <a:ext cx="356298" cy="356973"/>
            <a:chOff x="-52458650" y="3194400"/>
            <a:chExt cx="316625" cy="317225"/>
          </a:xfrm>
        </p:grpSpPr>
        <p:sp>
          <p:nvSpPr>
            <p:cNvPr id="6784" name="Google Shape;6784;p87"/>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7"/>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87"/>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87"/>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7"/>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87"/>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87"/>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87"/>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2" name="Google Shape;6792;p87"/>
          <p:cNvGrpSpPr/>
          <p:nvPr/>
        </p:nvGrpSpPr>
        <p:grpSpPr>
          <a:xfrm>
            <a:off x="4862826" y="2738651"/>
            <a:ext cx="314662" cy="358971"/>
            <a:chOff x="-54793175" y="3198925"/>
            <a:chExt cx="279625" cy="319000"/>
          </a:xfrm>
        </p:grpSpPr>
        <p:sp>
          <p:nvSpPr>
            <p:cNvPr id="6793" name="Google Shape;6793;p87"/>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87"/>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87"/>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87"/>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87"/>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87"/>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7"/>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0" name="Google Shape;6800;p87"/>
          <p:cNvGrpSpPr/>
          <p:nvPr/>
        </p:nvGrpSpPr>
        <p:grpSpPr>
          <a:xfrm>
            <a:off x="7503249" y="3202536"/>
            <a:ext cx="337703" cy="357845"/>
            <a:chOff x="-52450000" y="3584850"/>
            <a:chExt cx="300100" cy="318000"/>
          </a:xfrm>
        </p:grpSpPr>
        <p:sp>
          <p:nvSpPr>
            <p:cNvPr id="6801" name="Google Shape;6801;p87"/>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87"/>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87"/>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87"/>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87"/>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87"/>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87"/>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8" name="Google Shape;6808;p87"/>
          <p:cNvGrpSpPr/>
          <p:nvPr/>
        </p:nvGrpSpPr>
        <p:grpSpPr>
          <a:xfrm>
            <a:off x="7514769" y="3667009"/>
            <a:ext cx="314662" cy="357226"/>
            <a:chOff x="-52440550" y="3977875"/>
            <a:chExt cx="279625" cy="317450"/>
          </a:xfrm>
        </p:grpSpPr>
        <p:sp>
          <p:nvSpPr>
            <p:cNvPr id="6809" name="Google Shape;6809;p87"/>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87"/>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87"/>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7"/>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87"/>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87"/>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87"/>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87"/>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7" name="Google Shape;6817;p87"/>
          <p:cNvGrpSpPr/>
          <p:nvPr/>
        </p:nvGrpSpPr>
        <p:grpSpPr>
          <a:xfrm>
            <a:off x="6626703" y="4123215"/>
            <a:ext cx="314662" cy="358999"/>
            <a:chOff x="-51623775" y="3584850"/>
            <a:chExt cx="279625" cy="319025"/>
          </a:xfrm>
        </p:grpSpPr>
        <p:sp>
          <p:nvSpPr>
            <p:cNvPr id="6818" name="Google Shape;6818;p87"/>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87"/>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87"/>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87"/>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87"/>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87"/>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87"/>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87"/>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87"/>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7" name="Google Shape;6827;p87"/>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828" name="Google Shape;6828;p87"/>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32"/>
        <p:cNvGrpSpPr/>
        <p:nvPr/>
      </p:nvGrpSpPr>
      <p:grpSpPr>
        <a:xfrm>
          <a:off x="0" y="0"/>
          <a:ext cx="0" cy="0"/>
          <a:chOff x="0" y="0"/>
          <a:chExt cx="0" cy="0"/>
        </a:xfrm>
      </p:grpSpPr>
      <p:grpSp>
        <p:nvGrpSpPr>
          <p:cNvPr id="6833" name="Google Shape;6833;p88"/>
          <p:cNvGrpSpPr/>
          <p:nvPr/>
        </p:nvGrpSpPr>
        <p:grpSpPr>
          <a:xfrm>
            <a:off x="866775" y="1386849"/>
            <a:ext cx="276003" cy="357300"/>
            <a:chOff x="-50469125" y="3183175"/>
            <a:chExt cx="233150" cy="301825"/>
          </a:xfrm>
        </p:grpSpPr>
        <p:sp>
          <p:nvSpPr>
            <p:cNvPr id="6834" name="Google Shape;6834;p88"/>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88"/>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88"/>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7" name="Google Shape;6837;p88"/>
          <p:cNvGrpSpPr/>
          <p:nvPr/>
        </p:nvGrpSpPr>
        <p:grpSpPr>
          <a:xfrm>
            <a:off x="826674" y="1822251"/>
            <a:ext cx="356205" cy="355288"/>
            <a:chOff x="-50504575" y="3550975"/>
            <a:chExt cx="300900" cy="300125"/>
          </a:xfrm>
        </p:grpSpPr>
        <p:sp>
          <p:nvSpPr>
            <p:cNvPr id="6838" name="Google Shape;6838;p88"/>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88"/>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88"/>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88"/>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2" name="Google Shape;6842;p88"/>
          <p:cNvGrpSpPr/>
          <p:nvPr/>
        </p:nvGrpSpPr>
        <p:grpSpPr>
          <a:xfrm>
            <a:off x="826674" y="2260493"/>
            <a:ext cx="356205" cy="354341"/>
            <a:chOff x="-50503000" y="3921175"/>
            <a:chExt cx="300900" cy="299325"/>
          </a:xfrm>
        </p:grpSpPr>
        <p:sp>
          <p:nvSpPr>
            <p:cNvPr id="6843" name="Google Shape;6843;p88"/>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88"/>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88"/>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88"/>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88"/>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8" name="Google Shape;6848;p88"/>
          <p:cNvGrpSpPr/>
          <p:nvPr/>
        </p:nvGrpSpPr>
        <p:grpSpPr>
          <a:xfrm>
            <a:off x="3030727" y="1406411"/>
            <a:ext cx="355258" cy="356205"/>
            <a:chOff x="-48630025" y="3199700"/>
            <a:chExt cx="300100" cy="300900"/>
          </a:xfrm>
        </p:grpSpPr>
        <p:sp>
          <p:nvSpPr>
            <p:cNvPr id="6849" name="Google Shape;6849;p88"/>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88"/>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88"/>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88"/>
          <p:cNvGrpSpPr/>
          <p:nvPr/>
        </p:nvGrpSpPr>
        <p:grpSpPr>
          <a:xfrm>
            <a:off x="3030727" y="1843707"/>
            <a:ext cx="355258" cy="355258"/>
            <a:chOff x="-48630025" y="3569100"/>
            <a:chExt cx="300100" cy="300100"/>
          </a:xfrm>
        </p:grpSpPr>
        <p:sp>
          <p:nvSpPr>
            <p:cNvPr id="6853" name="Google Shape;6853;p88"/>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88"/>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88"/>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88"/>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88"/>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88"/>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8"/>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88"/>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88"/>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88"/>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3" name="Google Shape;6863;p88"/>
          <p:cNvGrpSpPr/>
          <p:nvPr/>
        </p:nvGrpSpPr>
        <p:grpSpPr>
          <a:xfrm>
            <a:off x="3031201" y="2281003"/>
            <a:ext cx="354311" cy="353394"/>
            <a:chOff x="-48629225" y="3938500"/>
            <a:chExt cx="299300" cy="298525"/>
          </a:xfrm>
        </p:grpSpPr>
        <p:sp>
          <p:nvSpPr>
            <p:cNvPr id="6864" name="Google Shape;6864;p88"/>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88"/>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88"/>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8"/>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88"/>
          <p:cNvGrpSpPr/>
          <p:nvPr/>
        </p:nvGrpSpPr>
        <p:grpSpPr>
          <a:xfrm>
            <a:off x="1766604" y="2752344"/>
            <a:ext cx="311458" cy="354341"/>
            <a:chOff x="-46762575" y="3200500"/>
            <a:chExt cx="263100" cy="299325"/>
          </a:xfrm>
        </p:grpSpPr>
        <p:sp>
          <p:nvSpPr>
            <p:cNvPr id="6869" name="Google Shape;6869;p88"/>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8"/>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8"/>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88"/>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88"/>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88"/>
          <p:cNvGrpSpPr/>
          <p:nvPr/>
        </p:nvGrpSpPr>
        <p:grpSpPr>
          <a:xfrm>
            <a:off x="1744689" y="3211066"/>
            <a:ext cx="355288" cy="312375"/>
            <a:chOff x="-46779900" y="3588000"/>
            <a:chExt cx="300125" cy="263875"/>
          </a:xfrm>
        </p:grpSpPr>
        <p:sp>
          <p:nvSpPr>
            <p:cNvPr id="6875" name="Google Shape;6875;p88"/>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88"/>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88"/>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8"/>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88"/>
          <p:cNvGrpSpPr/>
          <p:nvPr/>
        </p:nvGrpSpPr>
        <p:grpSpPr>
          <a:xfrm>
            <a:off x="1745162" y="3625988"/>
            <a:ext cx="354341" cy="353394"/>
            <a:chOff x="-46779100" y="3938500"/>
            <a:chExt cx="299325" cy="298525"/>
          </a:xfrm>
        </p:grpSpPr>
        <p:sp>
          <p:nvSpPr>
            <p:cNvPr id="6880" name="Google Shape;6880;p88"/>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88"/>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88"/>
          <p:cNvGrpSpPr/>
          <p:nvPr/>
        </p:nvGrpSpPr>
        <p:grpSpPr>
          <a:xfrm>
            <a:off x="3952900" y="2758855"/>
            <a:ext cx="355258" cy="355288"/>
            <a:chOff x="-44924250" y="3206000"/>
            <a:chExt cx="300100" cy="300125"/>
          </a:xfrm>
        </p:grpSpPr>
        <p:sp>
          <p:nvSpPr>
            <p:cNvPr id="6883" name="Google Shape;6883;p88"/>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88"/>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88"/>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88"/>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88"/>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88"/>
          <p:cNvGrpSpPr/>
          <p:nvPr/>
        </p:nvGrpSpPr>
        <p:grpSpPr>
          <a:xfrm>
            <a:off x="1267386" y="1386849"/>
            <a:ext cx="355258" cy="355258"/>
            <a:chOff x="-50134375" y="3183175"/>
            <a:chExt cx="300100" cy="300100"/>
          </a:xfrm>
        </p:grpSpPr>
        <p:sp>
          <p:nvSpPr>
            <p:cNvPr id="6889" name="Google Shape;6889;p88"/>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88"/>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88"/>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8"/>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88"/>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88"/>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88"/>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88"/>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88"/>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88"/>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9" name="Google Shape;6899;p88"/>
          <p:cNvGrpSpPr/>
          <p:nvPr/>
        </p:nvGrpSpPr>
        <p:grpSpPr>
          <a:xfrm>
            <a:off x="1267386" y="1822251"/>
            <a:ext cx="355258" cy="355288"/>
            <a:chOff x="-50134375" y="3550975"/>
            <a:chExt cx="300100" cy="300125"/>
          </a:xfrm>
        </p:grpSpPr>
        <p:sp>
          <p:nvSpPr>
            <p:cNvPr id="6900" name="Google Shape;6900;p88"/>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8"/>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2" name="Google Shape;6902;p88"/>
          <p:cNvGrpSpPr/>
          <p:nvPr/>
        </p:nvGrpSpPr>
        <p:grpSpPr>
          <a:xfrm>
            <a:off x="1267386" y="2259783"/>
            <a:ext cx="355258" cy="355051"/>
            <a:chOff x="-50134375" y="3920575"/>
            <a:chExt cx="300100" cy="299925"/>
          </a:xfrm>
        </p:grpSpPr>
        <p:sp>
          <p:nvSpPr>
            <p:cNvPr id="6903" name="Google Shape;6903;p88"/>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88"/>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8"/>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88"/>
          <p:cNvGrpSpPr/>
          <p:nvPr/>
        </p:nvGrpSpPr>
        <p:grpSpPr>
          <a:xfrm>
            <a:off x="3478110" y="1407358"/>
            <a:ext cx="357123" cy="355258"/>
            <a:chOff x="-48262200" y="3200500"/>
            <a:chExt cx="301675" cy="300100"/>
          </a:xfrm>
        </p:grpSpPr>
        <p:sp>
          <p:nvSpPr>
            <p:cNvPr id="6907" name="Google Shape;6907;p88"/>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88"/>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88"/>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8"/>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8"/>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8"/>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88"/>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88"/>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88"/>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6" name="Google Shape;6916;p88"/>
          <p:cNvGrpSpPr/>
          <p:nvPr/>
        </p:nvGrpSpPr>
        <p:grpSpPr>
          <a:xfrm>
            <a:off x="3507483" y="1844447"/>
            <a:ext cx="298377" cy="354519"/>
            <a:chOff x="-48233050" y="3569725"/>
            <a:chExt cx="252050" cy="299475"/>
          </a:xfrm>
        </p:grpSpPr>
        <p:sp>
          <p:nvSpPr>
            <p:cNvPr id="6917" name="Google Shape;6917;p88"/>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88"/>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88"/>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0" name="Google Shape;6920;p88"/>
          <p:cNvGrpSpPr/>
          <p:nvPr/>
        </p:nvGrpSpPr>
        <p:grpSpPr>
          <a:xfrm>
            <a:off x="3531248" y="2278191"/>
            <a:ext cx="250847" cy="358070"/>
            <a:chOff x="-48216525" y="3936125"/>
            <a:chExt cx="211900" cy="302475"/>
          </a:xfrm>
        </p:grpSpPr>
        <p:sp>
          <p:nvSpPr>
            <p:cNvPr id="6921" name="Google Shape;6921;p88"/>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88"/>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88"/>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88"/>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88"/>
          <p:cNvGrpSpPr/>
          <p:nvPr/>
        </p:nvGrpSpPr>
        <p:grpSpPr>
          <a:xfrm>
            <a:off x="2186966" y="2753261"/>
            <a:ext cx="355258" cy="355288"/>
            <a:chOff x="-46410500" y="3201275"/>
            <a:chExt cx="300100" cy="300125"/>
          </a:xfrm>
        </p:grpSpPr>
        <p:sp>
          <p:nvSpPr>
            <p:cNvPr id="6926" name="Google Shape;6926;p88"/>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88"/>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8"/>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88"/>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8"/>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1" name="Google Shape;6931;p88"/>
          <p:cNvGrpSpPr/>
          <p:nvPr/>
        </p:nvGrpSpPr>
        <p:grpSpPr>
          <a:xfrm>
            <a:off x="2186966" y="3188692"/>
            <a:ext cx="355258" cy="356205"/>
            <a:chOff x="-46409700" y="3569100"/>
            <a:chExt cx="300100" cy="300900"/>
          </a:xfrm>
        </p:grpSpPr>
        <p:sp>
          <p:nvSpPr>
            <p:cNvPr id="6932" name="Google Shape;6932;p88"/>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8"/>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88"/>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88"/>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8"/>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7" name="Google Shape;6937;p88"/>
          <p:cNvGrpSpPr/>
          <p:nvPr/>
        </p:nvGrpSpPr>
        <p:grpSpPr>
          <a:xfrm>
            <a:off x="2174847" y="3624124"/>
            <a:ext cx="379497" cy="358070"/>
            <a:chOff x="-46422300" y="3936925"/>
            <a:chExt cx="320575" cy="302475"/>
          </a:xfrm>
        </p:grpSpPr>
        <p:sp>
          <p:nvSpPr>
            <p:cNvPr id="6938" name="Google Shape;6938;p88"/>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8"/>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88"/>
          <p:cNvGrpSpPr/>
          <p:nvPr/>
        </p:nvGrpSpPr>
        <p:grpSpPr>
          <a:xfrm>
            <a:off x="3952426" y="3178452"/>
            <a:ext cx="356205" cy="355258"/>
            <a:chOff x="-44914800" y="3560450"/>
            <a:chExt cx="300900" cy="300100"/>
          </a:xfrm>
        </p:grpSpPr>
        <p:sp>
          <p:nvSpPr>
            <p:cNvPr id="6941" name="Google Shape;6941;p88"/>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8"/>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88"/>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8"/>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8"/>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6" name="Google Shape;6946;p88"/>
          <p:cNvGrpSpPr/>
          <p:nvPr/>
        </p:nvGrpSpPr>
        <p:grpSpPr>
          <a:xfrm>
            <a:off x="1707478" y="1387086"/>
            <a:ext cx="354311" cy="354104"/>
            <a:chOff x="-49764975" y="3183375"/>
            <a:chExt cx="299300" cy="299125"/>
          </a:xfrm>
        </p:grpSpPr>
        <p:sp>
          <p:nvSpPr>
            <p:cNvPr id="6947" name="Google Shape;6947;p88"/>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8"/>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88"/>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88"/>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88"/>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88"/>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88"/>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88"/>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8"/>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6" name="Google Shape;6956;p88"/>
          <p:cNvGrpSpPr/>
          <p:nvPr/>
        </p:nvGrpSpPr>
        <p:grpSpPr>
          <a:xfrm>
            <a:off x="1707478" y="1822547"/>
            <a:ext cx="354311" cy="355909"/>
            <a:chOff x="-49764975" y="3551225"/>
            <a:chExt cx="299300" cy="300650"/>
          </a:xfrm>
        </p:grpSpPr>
        <p:sp>
          <p:nvSpPr>
            <p:cNvPr id="6957" name="Google Shape;6957;p88"/>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88"/>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88"/>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8"/>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8"/>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8"/>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88"/>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88"/>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88"/>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88"/>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88"/>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88"/>
          <p:cNvGrpSpPr/>
          <p:nvPr/>
        </p:nvGrpSpPr>
        <p:grpSpPr>
          <a:xfrm>
            <a:off x="1705140" y="2259310"/>
            <a:ext cx="358987" cy="355525"/>
            <a:chOff x="-49766550" y="3920175"/>
            <a:chExt cx="303250" cy="300325"/>
          </a:xfrm>
        </p:grpSpPr>
        <p:sp>
          <p:nvSpPr>
            <p:cNvPr id="6969" name="Google Shape;6969;p88"/>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88"/>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88"/>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88"/>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3" name="Google Shape;6973;p88"/>
          <p:cNvGrpSpPr/>
          <p:nvPr/>
        </p:nvGrpSpPr>
        <p:grpSpPr>
          <a:xfrm>
            <a:off x="3920671" y="1407358"/>
            <a:ext cx="357123" cy="354341"/>
            <a:chOff x="-47892800" y="3200500"/>
            <a:chExt cx="301675" cy="299325"/>
          </a:xfrm>
        </p:grpSpPr>
        <p:sp>
          <p:nvSpPr>
            <p:cNvPr id="6974" name="Google Shape;6974;p88"/>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88"/>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8"/>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88"/>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88"/>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88"/>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88"/>
          <p:cNvGrpSpPr/>
          <p:nvPr/>
        </p:nvGrpSpPr>
        <p:grpSpPr>
          <a:xfrm>
            <a:off x="3984537" y="1843707"/>
            <a:ext cx="229391" cy="355258"/>
            <a:chOff x="-47839250" y="3569100"/>
            <a:chExt cx="193775" cy="300100"/>
          </a:xfrm>
        </p:grpSpPr>
        <p:sp>
          <p:nvSpPr>
            <p:cNvPr id="6981" name="Google Shape;6981;p88"/>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8"/>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88"/>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88"/>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88"/>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88"/>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88"/>
          <p:cNvGrpSpPr/>
          <p:nvPr/>
        </p:nvGrpSpPr>
        <p:grpSpPr>
          <a:xfrm>
            <a:off x="3921603" y="2280056"/>
            <a:ext cx="355258" cy="356205"/>
            <a:chOff x="-47892800" y="3937700"/>
            <a:chExt cx="300100" cy="300900"/>
          </a:xfrm>
        </p:grpSpPr>
        <p:sp>
          <p:nvSpPr>
            <p:cNvPr id="6988" name="Google Shape;6988;p88"/>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88"/>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8"/>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88"/>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88"/>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88"/>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88"/>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88"/>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88"/>
          <p:cNvGrpSpPr/>
          <p:nvPr/>
        </p:nvGrpSpPr>
        <p:grpSpPr>
          <a:xfrm>
            <a:off x="2626898" y="2773770"/>
            <a:ext cx="355258" cy="311458"/>
            <a:chOff x="-46042675" y="3218600"/>
            <a:chExt cx="300100" cy="263100"/>
          </a:xfrm>
        </p:grpSpPr>
        <p:sp>
          <p:nvSpPr>
            <p:cNvPr id="6997" name="Google Shape;6997;p88"/>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8"/>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8"/>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88"/>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88"/>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8"/>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88"/>
          <p:cNvGrpSpPr/>
          <p:nvPr/>
        </p:nvGrpSpPr>
        <p:grpSpPr>
          <a:xfrm>
            <a:off x="2626898" y="3188219"/>
            <a:ext cx="355258" cy="323118"/>
            <a:chOff x="-46042675" y="3568700"/>
            <a:chExt cx="300100" cy="272950"/>
          </a:xfrm>
        </p:grpSpPr>
        <p:sp>
          <p:nvSpPr>
            <p:cNvPr id="7004" name="Google Shape;7004;p88"/>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88"/>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88"/>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88"/>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88"/>
          <p:cNvGrpSpPr/>
          <p:nvPr/>
        </p:nvGrpSpPr>
        <p:grpSpPr>
          <a:xfrm>
            <a:off x="2668849" y="3625189"/>
            <a:ext cx="271357" cy="356057"/>
            <a:chOff x="-46007225" y="3937825"/>
            <a:chExt cx="229225" cy="300775"/>
          </a:xfrm>
        </p:grpSpPr>
        <p:sp>
          <p:nvSpPr>
            <p:cNvPr id="7009" name="Google Shape;7009;p88"/>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8"/>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8"/>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88"/>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88"/>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88"/>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88"/>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88"/>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88"/>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8"/>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9" name="Google Shape;7019;p88"/>
          <p:cNvGrpSpPr/>
          <p:nvPr/>
        </p:nvGrpSpPr>
        <p:grpSpPr>
          <a:xfrm>
            <a:off x="3974341" y="3615275"/>
            <a:ext cx="312375" cy="357596"/>
            <a:chOff x="-44895900" y="3929450"/>
            <a:chExt cx="263875" cy="302075"/>
          </a:xfrm>
        </p:grpSpPr>
        <p:sp>
          <p:nvSpPr>
            <p:cNvPr id="7020" name="Google Shape;7020;p88"/>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88"/>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88"/>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88"/>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88"/>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88"/>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6" name="Google Shape;7026;p88"/>
          <p:cNvGrpSpPr/>
          <p:nvPr/>
        </p:nvGrpSpPr>
        <p:grpSpPr>
          <a:xfrm>
            <a:off x="2148160" y="1398036"/>
            <a:ext cx="356205" cy="332885"/>
            <a:chOff x="-49397175" y="3192625"/>
            <a:chExt cx="300900" cy="281200"/>
          </a:xfrm>
        </p:grpSpPr>
        <p:sp>
          <p:nvSpPr>
            <p:cNvPr id="7027" name="Google Shape;7027;p88"/>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8"/>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88"/>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88"/>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88"/>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88"/>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88"/>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4" name="Google Shape;7034;p88"/>
          <p:cNvGrpSpPr/>
          <p:nvPr/>
        </p:nvGrpSpPr>
        <p:grpSpPr>
          <a:xfrm>
            <a:off x="2174263" y="1822251"/>
            <a:ext cx="304000" cy="356205"/>
            <a:chOff x="-49375900" y="3550975"/>
            <a:chExt cx="256800" cy="300900"/>
          </a:xfrm>
        </p:grpSpPr>
        <p:sp>
          <p:nvSpPr>
            <p:cNvPr id="7035" name="Google Shape;7035;p88"/>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88"/>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8"/>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8"/>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8"/>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88"/>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88"/>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88"/>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88"/>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88"/>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88"/>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6" name="Google Shape;7046;p88"/>
          <p:cNvGrpSpPr/>
          <p:nvPr/>
        </p:nvGrpSpPr>
        <p:grpSpPr>
          <a:xfrm>
            <a:off x="2169616" y="2259546"/>
            <a:ext cx="313293" cy="356205"/>
            <a:chOff x="-49378250" y="3920375"/>
            <a:chExt cx="264650" cy="300900"/>
          </a:xfrm>
        </p:grpSpPr>
        <p:sp>
          <p:nvSpPr>
            <p:cNvPr id="7047" name="Google Shape;7047;p88"/>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8"/>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88"/>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88"/>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88"/>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88"/>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88"/>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4" name="Google Shape;7054;p88"/>
          <p:cNvGrpSpPr/>
          <p:nvPr/>
        </p:nvGrpSpPr>
        <p:grpSpPr>
          <a:xfrm>
            <a:off x="888604" y="2752344"/>
            <a:ext cx="312375" cy="357123"/>
            <a:chOff x="-47505300" y="3200500"/>
            <a:chExt cx="263875" cy="301675"/>
          </a:xfrm>
        </p:grpSpPr>
        <p:sp>
          <p:nvSpPr>
            <p:cNvPr id="7055" name="Google Shape;7055;p88"/>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88"/>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8"/>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8"/>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8"/>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8"/>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88"/>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88"/>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88"/>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8"/>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8"/>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88"/>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88"/>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8" name="Google Shape;7068;p88"/>
          <p:cNvGrpSpPr/>
          <p:nvPr/>
        </p:nvGrpSpPr>
        <p:grpSpPr>
          <a:xfrm>
            <a:off x="866704" y="3188692"/>
            <a:ext cx="356176" cy="355051"/>
            <a:chOff x="-47524975" y="3569100"/>
            <a:chExt cx="300875" cy="299925"/>
          </a:xfrm>
        </p:grpSpPr>
        <p:sp>
          <p:nvSpPr>
            <p:cNvPr id="7069" name="Google Shape;7069;p88"/>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88"/>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88"/>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88"/>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88"/>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4" name="Google Shape;7074;p88"/>
          <p:cNvGrpSpPr/>
          <p:nvPr/>
        </p:nvGrpSpPr>
        <p:grpSpPr>
          <a:xfrm>
            <a:off x="867162" y="3667954"/>
            <a:ext cx="355258" cy="270410"/>
            <a:chOff x="-47523400" y="3973950"/>
            <a:chExt cx="300100" cy="228425"/>
          </a:xfrm>
        </p:grpSpPr>
        <p:sp>
          <p:nvSpPr>
            <p:cNvPr id="7075" name="Google Shape;7075;p88"/>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8"/>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8"/>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88"/>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88"/>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0" name="Google Shape;7080;p88"/>
          <p:cNvGrpSpPr/>
          <p:nvPr/>
        </p:nvGrpSpPr>
        <p:grpSpPr>
          <a:xfrm>
            <a:off x="3072283" y="2750953"/>
            <a:ext cx="354341" cy="357596"/>
            <a:chOff x="-45673275" y="3199325"/>
            <a:chExt cx="299325" cy="302075"/>
          </a:xfrm>
        </p:grpSpPr>
        <p:sp>
          <p:nvSpPr>
            <p:cNvPr id="7081" name="Google Shape;7081;p88"/>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88"/>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8"/>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88"/>
          <p:cNvGrpSpPr/>
          <p:nvPr/>
        </p:nvGrpSpPr>
        <p:grpSpPr>
          <a:xfrm>
            <a:off x="3071351" y="3209202"/>
            <a:ext cx="356205" cy="314240"/>
            <a:chOff x="-45674075" y="3586425"/>
            <a:chExt cx="300900" cy="265450"/>
          </a:xfrm>
        </p:grpSpPr>
        <p:sp>
          <p:nvSpPr>
            <p:cNvPr id="7085" name="Google Shape;7085;p88"/>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8"/>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88"/>
          <p:cNvGrpSpPr/>
          <p:nvPr/>
        </p:nvGrpSpPr>
        <p:grpSpPr>
          <a:xfrm>
            <a:off x="3072283" y="3625041"/>
            <a:ext cx="354341" cy="356205"/>
            <a:chOff x="-45673275" y="3937700"/>
            <a:chExt cx="299325" cy="300900"/>
          </a:xfrm>
        </p:grpSpPr>
        <p:sp>
          <p:nvSpPr>
            <p:cNvPr id="7088" name="Google Shape;7088;p88"/>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8"/>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8"/>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8"/>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8"/>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88"/>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4" name="Google Shape;7094;p88"/>
          <p:cNvGrpSpPr/>
          <p:nvPr/>
        </p:nvGrpSpPr>
        <p:grpSpPr>
          <a:xfrm>
            <a:off x="2186449" y="4117825"/>
            <a:ext cx="356205" cy="356205"/>
            <a:chOff x="-44512325" y="3176075"/>
            <a:chExt cx="300900" cy="300900"/>
          </a:xfrm>
        </p:grpSpPr>
        <p:sp>
          <p:nvSpPr>
            <p:cNvPr id="7095" name="Google Shape;7095;p88"/>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88"/>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8"/>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88"/>
          <p:cNvGrpSpPr/>
          <p:nvPr/>
        </p:nvGrpSpPr>
        <p:grpSpPr>
          <a:xfrm>
            <a:off x="2589789" y="1386849"/>
            <a:ext cx="354341" cy="354341"/>
            <a:chOff x="-49027775" y="3183175"/>
            <a:chExt cx="299325" cy="299325"/>
          </a:xfrm>
        </p:grpSpPr>
        <p:sp>
          <p:nvSpPr>
            <p:cNvPr id="7099" name="Google Shape;7099;p88"/>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88"/>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88"/>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88"/>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3" name="Google Shape;7103;p88"/>
          <p:cNvGrpSpPr/>
          <p:nvPr/>
        </p:nvGrpSpPr>
        <p:grpSpPr>
          <a:xfrm>
            <a:off x="2589330" y="1822251"/>
            <a:ext cx="355258" cy="357152"/>
            <a:chOff x="-49027775" y="3550975"/>
            <a:chExt cx="300100" cy="301700"/>
          </a:xfrm>
        </p:grpSpPr>
        <p:sp>
          <p:nvSpPr>
            <p:cNvPr id="7104" name="Google Shape;7104;p88"/>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8"/>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88"/>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88"/>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8"/>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8"/>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88"/>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88"/>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88"/>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88"/>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4" name="Google Shape;7114;p88"/>
          <p:cNvGrpSpPr/>
          <p:nvPr/>
        </p:nvGrpSpPr>
        <p:grpSpPr>
          <a:xfrm>
            <a:off x="2587406" y="2259310"/>
            <a:ext cx="359106" cy="355525"/>
            <a:chOff x="-49031025" y="3920175"/>
            <a:chExt cx="303350" cy="300325"/>
          </a:xfrm>
        </p:grpSpPr>
        <p:sp>
          <p:nvSpPr>
            <p:cNvPr id="7115" name="Google Shape;7115;p88"/>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8"/>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8"/>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88"/>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88"/>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8"/>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1" name="Google Shape;7121;p88"/>
          <p:cNvGrpSpPr/>
          <p:nvPr/>
        </p:nvGrpSpPr>
        <p:grpSpPr>
          <a:xfrm>
            <a:off x="1303511" y="2752344"/>
            <a:ext cx="356176" cy="354341"/>
            <a:chOff x="-47155575" y="3200500"/>
            <a:chExt cx="300875" cy="299325"/>
          </a:xfrm>
        </p:grpSpPr>
        <p:sp>
          <p:nvSpPr>
            <p:cNvPr id="7122" name="Google Shape;7122;p88"/>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8"/>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88"/>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88"/>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88"/>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8"/>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88"/>
          <p:cNvGrpSpPr/>
          <p:nvPr/>
        </p:nvGrpSpPr>
        <p:grpSpPr>
          <a:xfrm>
            <a:off x="1303970" y="3188692"/>
            <a:ext cx="355258" cy="355258"/>
            <a:chOff x="-47154800" y="3569100"/>
            <a:chExt cx="300100" cy="300100"/>
          </a:xfrm>
        </p:grpSpPr>
        <p:sp>
          <p:nvSpPr>
            <p:cNvPr id="7129" name="Google Shape;7129;p88"/>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8"/>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8"/>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88"/>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88"/>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88"/>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5" name="Google Shape;7135;p88"/>
          <p:cNvGrpSpPr/>
          <p:nvPr/>
        </p:nvGrpSpPr>
        <p:grpSpPr>
          <a:xfrm>
            <a:off x="1304443" y="3626905"/>
            <a:ext cx="354311" cy="353423"/>
            <a:chOff x="-47154000" y="3939275"/>
            <a:chExt cx="299300" cy="298550"/>
          </a:xfrm>
        </p:grpSpPr>
        <p:sp>
          <p:nvSpPr>
            <p:cNvPr id="7136" name="Google Shape;7136;p88"/>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88"/>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88"/>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88"/>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0" name="Google Shape;7140;p88"/>
          <p:cNvGrpSpPr/>
          <p:nvPr/>
        </p:nvGrpSpPr>
        <p:grpSpPr>
          <a:xfrm>
            <a:off x="3529733" y="2752344"/>
            <a:ext cx="312375" cy="354341"/>
            <a:chOff x="-45286550" y="3200500"/>
            <a:chExt cx="263875" cy="299325"/>
          </a:xfrm>
        </p:grpSpPr>
        <p:sp>
          <p:nvSpPr>
            <p:cNvPr id="7141" name="Google Shape;7141;p88"/>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88"/>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88"/>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4" name="Google Shape;7144;p88"/>
          <p:cNvGrpSpPr/>
          <p:nvPr/>
        </p:nvGrpSpPr>
        <p:grpSpPr>
          <a:xfrm>
            <a:off x="3529733" y="3189639"/>
            <a:ext cx="312375" cy="354311"/>
            <a:chOff x="-45286550" y="3569900"/>
            <a:chExt cx="263875" cy="299300"/>
          </a:xfrm>
        </p:grpSpPr>
        <p:sp>
          <p:nvSpPr>
            <p:cNvPr id="7145" name="Google Shape;7145;p88"/>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8"/>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88"/>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88"/>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88"/>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88"/>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1" name="Google Shape;7151;p88"/>
          <p:cNvGrpSpPr/>
          <p:nvPr/>
        </p:nvGrpSpPr>
        <p:grpSpPr>
          <a:xfrm>
            <a:off x="3540920" y="3625988"/>
            <a:ext cx="290001" cy="355258"/>
            <a:chOff x="-45277900" y="3938500"/>
            <a:chExt cx="244975" cy="300100"/>
          </a:xfrm>
        </p:grpSpPr>
        <p:sp>
          <p:nvSpPr>
            <p:cNvPr id="7152" name="Google Shape;7152;p88"/>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88"/>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88"/>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8"/>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6" name="Google Shape;7156;p88"/>
          <p:cNvGrpSpPr/>
          <p:nvPr/>
        </p:nvGrpSpPr>
        <p:grpSpPr>
          <a:xfrm>
            <a:off x="2626869" y="4095090"/>
            <a:ext cx="355258" cy="355258"/>
            <a:chOff x="-44502875" y="3576975"/>
            <a:chExt cx="300100" cy="300100"/>
          </a:xfrm>
        </p:grpSpPr>
        <p:sp>
          <p:nvSpPr>
            <p:cNvPr id="7157" name="Google Shape;7157;p88"/>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88"/>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8"/>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0" name="Google Shape;7160;p88"/>
          <p:cNvGrpSpPr/>
          <p:nvPr/>
        </p:nvGrpSpPr>
        <p:grpSpPr>
          <a:xfrm>
            <a:off x="4835456" y="1828361"/>
            <a:ext cx="356196" cy="354670"/>
            <a:chOff x="-13946200" y="3647075"/>
            <a:chExt cx="353650" cy="352100"/>
          </a:xfrm>
        </p:grpSpPr>
        <p:sp>
          <p:nvSpPr>
            <p:cNvPr id="7161" name="Google Shape;7161;p88"/>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88"/>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8"/>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88"/>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88"/>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8"/>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7" name="Google Shape;7167;p88"/>
          <p:cNvGrpSpPr/>
          <p:nvPr/>
        </p:nvGrpSpPr>
        <p:grpSpPr>
          <a:xfrm>
            <a:off x="6618849" y="1387844"/>
            <a:ext cx="357002" cy="354267"/>
            <a:chOff x="-12163025" y="3214275"/>
            <a:chExt cx="354450" cy="351700"/>
          </a:xfrm>
        </p:grpSpPr>
        <p:sp>
          <p:nvSpPr>
            <p:cNvPr id="7168" name="Google Shape;7168;p88"/>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88"/>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8"/>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88"/>
          <p:cNvGrpSpPr/>
          <p:nvPr/>
        </p:nvGrpSpPr>
        <p:grpSpPr>
          <a:xfrm>
            <a:off x="6619629" y="1827581"/>
            <a:ext cx="355441" cy="356232"/>
            <a:chOff x="-12160675" y="3647875"/>
            <a:chExt cx="352900" cy="353650"/>
          </a:xfrm>
        </p:grpSpPr>
        <p:sp>
          <p:nvSpPr>
            <p:cNvPr id="7172" name="Google Shape;7172;p88"/>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88"/>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8"/>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8"/>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88"/>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88"/>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8"/>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9" name="Google Shape;7179;p88"/>
          <p:cNvGrpSpPr/>
          <p:nvPr/>
        </p:nvGrpSpPr>
        <p:grpSpPr>
          <a:xfrm>
            <a:off x="6630345" y="2272036"/>
            <a:ext cx="354635" cy="356232"/>
            <a:chOff x="-12160675" y="4081850"/>
            <a:chExt cx="352100" cy="353650"/>
          </a:xfrm>
        </p:grpSpPr>
        <p:sp>
          <p:nvSpPr>
            <p:cNvPr id="7180" name="Google Shape;7180;p88"/>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8"/>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8"/>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88"/>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88"/>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8"/>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6" name="Google Shape;7186;p88"/>
          <p:cNvGrpSpPr/>
          <p:nvPr/>
        </p:nvGrpSpPr>
        <p:grpSpPr>
          <a:xfrm>
            <a:off x="4835311" y="2746480"/>
            <a:ext cx="355416" cy="355652"/>
            <a:chOff x="-10391650" y="3180600"/>
            <a:chExt cx="352875" cy="353075"/>
          </a:xfrm>
        </p:grpSpPr>
        <p:sp>
          <p:nvSpPr>
            <p:cNvPr id="7187" name="Google Shape;7187;p88"/>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8"/>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88"/>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88"/>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88"/>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8"/>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3" name="Google Shape;7193;p88"/>
          <p:cNvGrpSpPr/>
          <p:nvPr/>
        </p:nvGrpSpPr>
        <p:grpSpPr>
          <a:xfrm>
            <a:off x="4835310" y="3223278"/>
            <a:ext cx="354635" cy="353890"/>
            <a:chOff x="-10390875" y="3616350"/>
            <a:chExt cx="352100" cy="351325"/>
          </a:xfrm>
        </p:grpSpPr>
        <p:sp>
          <p:nvSpPr>
            <p:cNvPr id="7194" name="Google Shape;7194;p88"/>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88"/>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88"/>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88"/>
          <p:cNvGrpSpPr/>
          <p:nvPr/>
        </p:nvGrpSpPr>
        <p:grpSpPr>
          <a:xfrm>
            <a:off x="7502285" y="2747943"/>
            <a:ext cx="312585" cy="354670"/>
            <a:chOff x="-10370400" y="4049550"/>
            <a:chExt cx="310350" cy="352100"/>
          </a:xfrm>
        </p:grpSpPr>
        <p:sp>
          <p:nvSpPr>
            <p:cNvPr id="7198" name="Google Shape;7198;p88"/>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8"/>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88"/>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8"/>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8"/>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3" name="Google Shape;7203;p88"/>
          <p:cNvGrpSpPr/>
          <p:nvPr/>
        </p:nvGrpSpPr>
        <p:grpSpPr>
          <a:xfrm>
            <a:off x="6606541" y="2746884"/>
            <a:ext cx="379236" cy="354847"/>
            <a:chOff x="-8674650" y="3210975"/>
            <a:chExt cx="376525" cy="352275"/>
          </a:xfrm>
        </p:grpSpPr>
        <p:sp>
          <p:nvSpPr>
            <p:cNvPr id="7204" name="Google Shape;7204;p88"/>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88"/>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88"/>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88"/>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88"/>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8"/>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0" name="Google Shape;7210;p88"/>
          <p:cNvGrpSpPr/>
          <p:nvPr/>
        </p:nvGrpSpPr>
        <p:grpSpPr>
          <a:xfrm>
            <a:off x="5278038" y="1828361"/>
            <a:ext cx="356221" cy="354670"/>
            <a:chOff x="-13512225" y="3647075"/>
            <a:chExt cx="353675" cy="352100"/>
          </a:xfrm>
        </p:grpSpPr>
        <p:sp>
          <p:nvSpPr>
            <p:cNvPr id="7211" name="Google Shape;7211;p88"/>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8"/>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8"/>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88"/>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88"/>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8"/>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8"/>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8"/>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88"/>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8"/>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88"/>
          <p:cNvGrpSpPr/>
          <p:nvPr/>
        </p:nvGrpSpPr>
        <p:grpSpPr>
          <a:xfrm>
            <a:off x="5288351" y="2272427"/>
            <a:ext cx="356221" cy="355451"/>
            <a:chOff x="-13512225" y="4080275"/>
            <a:chExt cx="353675" cy="352875"/>
          </a:xfrm>
        </p:grpSpPr>
        <p:sp>
          <p:nvSpPr>
            <p:cNvPr id="7222" name="Google Shape;7222;p88"/>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8"/>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8"/>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8"/>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88"/>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8"/>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8"/>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8"/>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88"/>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88"/>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8"/>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88"/>
          <p:cNvGrpSpPr/>
          <p:nvPr/>
        </p:nvGrpSpPr>
        <p:grpSpPr>
          <a:xfrm>
            <a:off x="7061431" y="1419788"/>
            <a:ext cx="356196" cy="290379"/>
            <a:chOff x="-11728250" y="3245400"/>
            <a:chExt cx="353650" cy="288275"/>
          </a:xfrm>
        </p:grpSpPr>
        <p:sp>
          <p:nvSpPr>
            <p:cNvPr id="7234" name="Google Shape;7234;p88"/>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8"/>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88"/>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88"/>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8"/>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88"/>
          <p:cNvGrpSpPr/>
          <p:nvPr/>
        </p:nvGrpSpPr>
        <p:grpSpPr>
          <a:xfrm>
            <a:off x="7093939" y="2272427"/>
            <a:ext cx="311804" cy="355451"/>
            <a:chOff x="-11703850" y="4081850"/>
            <a:chExt cx="309575" cy="352875"/>
          </a:xfrm>
        </p:grpSpPr>
        <p:sp>
          <p:nvSpPr>
            <p:cNvPr id="7240" name="Google Shape;7240;p88"/>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8"/>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8"/>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88"/>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8"/>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88"/>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88"/>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8"/>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8" name="Google Shape;7248;p88"/>
          <p:cNvGrpSpPr/>
          <p:nvPr/>
        </p:nvGrpSpPr>
        <p:grpSpPr>
          <a:xfrm>
            <a:off x="5282595" y="2746580"/>
            <a:ext cx="357002" cy="355451"/>
            <a:chOff x="-9958475" y="3180025"/>
            <a:chExt cx="354450" cy="352875"/>
          </a:xfrm>
        </p:grpSpPr>
        <p:sp>
          <p:nvSpPr>
            <p:cNvPr id="7249" name="Google Shape;7249;p88"/>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88"/>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8"/>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2" name="Google Shape;7252;p88"/>
          <p:cNvGrpSpPr/>
          <p:nvPr/>
        </p:nvGrpSpPr>
        <p:grpSpPr>
          <a:xfrm>
            <a:off x="5291722" y="3222561"/>
            <a:ext cx="337966" cy="355325"/>
            <a:chOff x="-9949025" y="3615575"/>
            <a:chExt cx="335550" cy="352750"/>
          </a:xfrm>
        </p:grpSpPr>
        <p:sp>
          <p:nvSpPr>
            <p:cNvPr id="7253" name="Google Shape;7253;p88"/>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88"/>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8"/>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6" name="Google Shape;7256;p88"/>
          <p:cNvGrpSpPr/>
          <p:nvPr/>
        </p:nvGrpSpPr>
        <p:grpSpPr>
          <a:xfrm>
            <a:off x="7926568" y="2746067"/>
            <a:ext cx="360175" cy="358423"/>
            <a:chOff x="-9961625" y="4048175"/>
            <a:chExt cx="357600" cy="355825"/>
          </a:xfrm>
        </p:grpSpPr>
        <p:sp>
          <p:nvSpPr>
            <p:cNvPr id="7257" name="Google Shape;7257;p88"/>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88"/>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8"/>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8"/>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8"/>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8"/>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3" name="Google Shape;7263;p88"/>
          <p:cNvGrpSpPr/>
          <p:nvPr/>
        </p:nvGrpSpPr>
        <p:grpSpPr>
          <a:xfrm>
            <a:off x="6613289" y="3221579"/>
            <a:ext cx="364959" cy="357289"/>
            <a:chOff x="-8680950" y="3624225"/>
            <a:chExt cx="362350" cy="354700"/>
          </a:xfrm>
        </p:grpSpPr>
        <p:sp>
          <p:nvSpPr>
            <p:cNvPr id="7264" name="Google Shape;7264;p88"/>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8"/>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88"/>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8"/>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88"/>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8"/>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0" name="Google Shape;7270;p88"/>
          <p:cNvGrpSpPr/>
          <p:nvPr/>
        </p:nvGrpSpPr>
        <p:grpSpPr>
          <a:xfrm>
            <a:off x="5749533" y="1387239"/>
            <a:ext cx="313365" cy="355476"/>
            <a:chOff x="-13056975" y="3212300"/>
            <a:chExt cx="311125" cy="352900"/>
          </a:xfrm>
        </p:grpSpPr>
        <p:sp>
          <p:nvSpPr>
            <p:cNvPr id="7271" name="Google Shape;7271;p88"/>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8"/>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88"/>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8"/>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88"/>
          <p:cNvGrpSpPr/>
          <p:nvPr/>
        </p:nvGrpSpPr>
        <p:grpSpPr>
          <a:xfrm>
            <a:off x="5726921" y="1828034"/>
            <a:ext cx="358588" cy="355325"/>
            <a:chOff x="-13077450" y="3647075"/>
            <a:chExt cx="356025" cy="352750"/>
          </a:xfrm>
        </p:grpSpPr>
        <p:sp>
          <p:nvSpPr>
            <p:cNvPr id="7276" name="Google Shape;7276;p88"/>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8"/>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8"/>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88"/>
          <p:cNvGrpSpPr/>
          <p:nvPr/>
        </p:nvGrpSpPr>
        <p:grpSpPr>
          <a:xfrm>
            <a:off x="5738027" y="2271633"/>
            <a:ext cx="357002" cy="357037"/>
            <a:chOff x="-13079025" y="4079475"/>
            <a:chExt cx="354450" cy="354450"/>
          </a:xfrm>
        </p:grpSpPr>
        <p:sp>
          <p:nvSpPr>
            <p:cNvPr id="7280" name="Google Shape;7280;p88"/>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88"/>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88"/>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8"/>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4" name="Google Shape;7284;p88"/>
          <p:cNvGrpSpPr/>
          <p:nvPr/>
        </p:nvGrpSpPr>
        <p:grpSpPr>
          <a:xfrm>
            <a:off x="7511094" y="1387642"/>
            <a:ext cx="356221" cy="354670"/>
            <a:chOff x="-11292700" y="3213875"/>
            <a:chExt cx="353675" cy="352100"/>
          </a:xfrm>
        </p:grpSpPr>
        <p:sp>
          <p:nvSpPr>
            <p:cNvPr id="7285" name="Google Shape;7285;p88"/>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8"/>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8"/>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88"/>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88"/>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88"/>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8"/>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2" name="Google Shape;7292;p88"/>
          <p:cNvGrpSpPr/>
          <p:nvPr/>
        </p:nvGrpSpPr>
        <p:grpSpPr>
          <a:xfrm>
            <a:off x="7505152" y="1827581"/>
            <a:ext cx="368106" cy="356232"/>
            <a:chOff x="-11299000" y="3647875"/>
            <a:chExt cx="365475" cy="353650"/>
          </a:xfrm>
        </p:grpSpPr>
        <p:sp>
          <p:nvSpPr>
            <p:cNvPr id="7293" name="Google Shape;7293;p88"/>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8"/>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8"/>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8"/>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8"/>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8"/>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9" name="Google Shape;7299;p88"/>
          <p:cNvGrpSpPr/>
          <p:nvPr/>
        </p:nvGrpSpPr>
        <p:grpSpPr>
          <a:xfrm>
            <a:off x="7520614" y="2283532"/>
            <a:ext cx="357808" cy="333240"/>
            <a:chOff x="-11295075" y="4092875"/>
            <a:chExt cx="355250" cy="330825"/>
          </a:xfrm>
        </p:grpSpPr>
        <p:sp>
          <p:nvSpPr>
            <p:cNvPr id="7300" name="Google Shape;7300;p88"/>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8"/>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88"/>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88"/>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88"/>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5" name="Google Shape;7305;p88"/>
          <p:cNvGrpSpPr/>
          <p:nvPr/>
        </p:nvGrpSpPr>
        <p:grpSpPr>
          <a:xfrm>
            <a:off x="5746214" y="2746580"/>
            <a:ext cx="312585" cy="355451"/>
            <a:chOff x="-9500075" y="3180800"/>
            <a:chExt cx="310350" cy="352875"/>
          </a:xfrm>
        </p:grpSpPr>
        <p:sp>
          <p:nvSpPr>
            <p:cNvPr id="7306" name="Google Shape;7306;p88"/>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88"/>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8"/>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8"/>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8"/>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8"/>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88"/>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88"/>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8"/>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5" name="Google Shape;7315;p88"/>
          <p:cNvGrpSpPr/>
          <p:nvPr/>
        </p:nvGrpSpPr>
        <p:grpSpPr>
          <a:xfrm>
            <a:off x="5724005" y="3222095"/>
            <a:ext cx="356221" cy="356257"/>
            <a:chOff x="-9523700" y="3614000"/>
            <a:chExt cx="353675" cy="353675"/>
          </a:xfrm>
        </p:grpSpPr>
        <p:sp>
          <p:nvSpPr>
            <p:cNvPr id="7316" name="Google Shape;7316;p88"/>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88"/>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8"/>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8"/>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8"/>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8"/>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88"/>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8"/>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88"/>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88"/>
          <p:cNvGrpSpPr/>
          <p:nvPr/>
        </p:nvGrpSpPr>
        <p:grpSpPr>
          <a:xfrm>
            <a:off x="7508956" y="3244737"/>
            <a:ext cx="356221" cy="354670"/>
            <a:chOff x="-9523700" y="4049550"/>
            <a:chExt cx="353675" cy="352100"/>
          </a:xfrm>
        </p:grpSpPr>
        <p:sp>
          <p:nvSpPr>
            <p:cNvPr id="7326" name="Google Shape;7326;p88"/>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88"/>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88"/>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8"/>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8"/>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88"/>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88"/>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88"/>
          <p:cNvGrpSpPr/>
          <p:nvPr/>
        </p:nvGrpSpPr>
        <p:grpSpPr>
          <a:xfrm>
            <a:off x="7065071" y="3244710"/>
            <a:ext cx="357002" cy="311029"/>
            <a:chOff x="-8209150" y="3659675"/>
            <a:chExt cx="354450" cy="308775"/>
          </a:xfrm>
        </p:grpSpPr>
        <p:sp>
          <p:nvSpPr>
            <p:cNvPr id="7334" name="Google Shape;7334;p88"/>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8"/>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88"/>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88"/>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88"/>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8"/>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88"/>
          <p:cNvGrpSpPr/>
          <p:nvPr/>
        </p:nvGrpSpPr>
        <p:grpSpPr>
          <a:xfrm>
            <a:off x="6178632" y="2273623"/>
            <a:ext cx="356221" cy="353059"/>
            <a:chOff x="-12643475" y="4081850"/>
            <a:chExt cx="353675" cy="350500"/>
          </a:xfrm>
        </p:grpSpPr>
        <p:sp>
          <p:nvSpPr>
            <p:cNvPr id="7341" name="Google Shape;7341;p88"/>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88"/>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88"/>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88"/>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5" name="Google Shape;7345;p88"/>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6" name="Google Shape;7346;p88"/>
          <p:cNvGrpSpPr/>
          <p:nvPr/>
        </p:nvGrpSpPr>
        <p:grpSpPr>
          <a:xfrm>
            <a:off x="7961232" y="2283532"/>
            <a:ext cx="356221" cy="333240"/>
            <a:chOff x="-10858725" y="4092875"/>
            <a:chExt cx="353675" cy="330825"/>
          </a:xfrm>
        </p:grpSpPr>
        <p:sp>
          <p:nvSpPr>
            <p:cNvPr id="7347" name="Google Shape;7347;p88"/>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8"/>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88"/>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88"/>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8"/>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8"/>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3" name="Google Shape;7353;p88"/>
          <p:cNvGrpSpPr/>
          <p:nvPr/>
        </p:nvGrpSpPr>
        <p:grpSpPr>
          <a:xfrm>
            <a:off x="6219755" y="3222498"/>
            <a:ext cx="252278" cy="355451"/>
            <a:chOff x="-9039300" y="3614000"/>
            <a:chExt cx="250475" cy="352875"/>
          </a:xfrm>
        </p:grpSpPr>
        <p:sp>
          <p:nvSpPr>
            <p:cNvPr id="7354" name="Google Shape;7354;p88"/>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8"/>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6" name="Google Shape;7356;p88"/>
          <p:cNvGrpSpPr/>
          <p:nvPr/>
        </p:nvGrpSpPr>
        <p:grpSpPr>
          <a:xfrm>
            <a:off x="7951721" y="3244737"/>
            <a:ext cx="354635" cy="354670"/>
            <a:chOff x="-9088150" y="4049550"/>
            <a:chExt cx="352100" cy="352100"/>
          </a:xfrm>
        </p:grpSpPr>
        <p:sp>
          <p:nvSpPr>
            <p:cNvPr id="7357" name="Google Shape;7357;p88"/>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8"/>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88"/>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88"/>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88"/>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88"/>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88"/>
          <p:cNvGrpSpPr/>
          <p:nvPr/>
        </p:nvGrpSpPr>
        <p:grpSpPr>
          <a:xfrm>
            <a:off x="7086085" y="2746970"/>
            <a:ext cx="315757" cy="354670"/>
            <a:chOff x="-8191825" y="3174500"/>
            <a:chExt cx="313500" cy="352100"/>
          </a:xfrm>
        </p:grpSpPr>
        <p:sp>
          <p:nvSpPr>
            <p:cNvPr id="7364" name="Google Shape;7364;p88"/>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8"/>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88"/>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88"/>
          <p:cNvGrpSpPr/>
          <p:nvPr/>
        </p:nvGrpSpPr>
        <p:grpSpPr>
          <a:xfrm>
            <a:off x="4835443" y="1387491"/>
            <a:ext cx="356221" cy="354973"/>
            <a:chOff x="-13947000" y="3212800"/>
            <a:chExt cx="353675" cy="352400"/>
          </a:xfrm>
        </p:grpSpPr>
        <p:sp>
          <p:nvSpPr>
            <p:cNvPr id="7368" name="Google Shape;7368;p88"/>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88"/>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0" name="Google Shape;7370;p88"/>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71" name="Google Shape;7371;p88"/>
          <p:cNvGrpSpPr/>
          <p:nvPr/>
        </p:nvGrpSpPr>
        <p:grpSpPr>
          <a:xfrm>
            <a:off x="5278038" y="1386849"/>
            <a:ext cx="356221" cy="356257"/>
            <a:chOff x="-13512225" y="3211525"/>
            <a:chExt cx="353675" cy="353675"/>
          </a:xfrm>
        </p:grpSpPr>
        <p:sp>
          <p:nvSpPr>
            <p:cNvPr id="7372" name="Google Shape;7372;p88"/>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8"/>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88"/>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88"/>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8"/>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88"/>
          <p:cNvGrpSpPr/>
          <p:nvPr/>
        </p:nvGrpSpPr>
        <p:grpSpPr>
          <a:xfrm>
            <a:off x="6168320" y="1387239"/>
            <a:ext cx="356221" cy="355476"/>
            <a:chOff x="-12643475" y="3212300"/>
            <a:chExt cx="353675" cy="352900"/>
          </a:xfrm>
        </p:grpSpPr>
        <p:sp>
          <p:nvSpPr>
            <p:cNvPr id="7378" name="Google Shape;7378;p88"/>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8"/>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8"/>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8"/>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8"/>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8"/>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88"/>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88"/>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88"/>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88"/>
          <p:cNvGrpSpPr/>
          <p:nvPr/>
        </p:nvGrpSpPr>
        <p:grpSpPr>
          <a:xfrm>
            <a:off x="6168320" y="1839013"/>
            <a:ext cx="356221" cy="333366"/>
            <a:chOff x="-12643475" y="3657325"/>
            <a:chExt cx="353675" cy="330950"/>
          </a:xfrm>
        </p:grpSpPr>
        <p:sp>
          <p:nvSpPr>
            <p:cNvPr id="7388" name="Google Shape;7388;p88"/>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8"/>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88"/>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8"/>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88"/>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8"/>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4" name="Google Shape;7394;p88"/>
          <p:cNvGrpSpPr/>
          <p:nvPr/>
        </p:nvGrpSpPr>
        <p:grpSpPr>
          <a:xfrm>
            <a:off x="7951322" y="1387642"/>
            <a:ext cx="355416" cy="354670"/>
            <a:chOff x="-10857925" y="3213875"/>
            <a:chExt cx="352875" cy="352100"/>
          </a:xfrm>
        </p:grpSpPr>
        <p:sp>
          <p:nvSpPr>
            <p:cNvPr id="7395" name="Google Shape;7395;p88"/>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8"/>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8"/>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88"/>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88"/>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8"/>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8"/>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8"/>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88"/>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8"/>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88"/>
          <p:cNvGrpSpPr/>
          <p:nvPr/>
        </p:nvGrpSpPr>
        <p:grpSpPr>
          <a:xfrm>
            <a:off x="6168237" y="2747071"/>
            <a:ext cx="356096" cy="354469"/>
            <a:chOff x="-9089725" y="3180200"/>
            <a:chExt cx="353550" cy="351900"/>
          </a:xfrm>
        </p:grpSpPr>
        <p:sp>
          <p:nvSpPr>
            <p:cNvPr id="7406" name="Google Shape;7406;p88"/>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8"/>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88"/>
          <p:cNvGrpSpPr/>
          <p:nvPr/>
        </p:nvGrpSpPr>
        <p:grpSpPr>
          <a:xfrm>
            <a:off x="7060235" y="1826875"/>
            <a:ext cx="358588" cy="357642"/>
            <a:chOff x="7083760" y="1971660"/>
            <a:chExt cx="358588" cy="357642"/>
          </a:xfrm>
        </p:grpSpPr>
        <p:sp>
          <p:nvSpPr>
            <p:cNvPr id="7409" name="Google Shape;7409;p88"/>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8"/>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8"/>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8"/>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88"/>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8"/>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8"/>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8"/>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8"/>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8"/>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88"/>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88"/>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21" name="Google Shape;7421;p88"/>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422" name="Google Shape;7422;p88"/>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426"/>
        <p:cNvGrpSpPr/>
        <p:nvPr/>
      </p:nvGrpSpPr>
      <p:grpSpPr>
        <a:xfrm>
          <a:off x="0" y="0"/>
          <a:ext cx="0" cy="0"/>
          <a:chOff x="0" y="0"/>
          <a:chExt cx="0" cy="0"/>
        </a:xfrm>
      </p:grpSpPr>
      <p:sp>
        <p:nvSpPr>
          <p:cNvPr id="7427" name="Google Shape;7427;p89"/>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28" name="Google Shape;7428;p89"/>
          <p:cNvGrpSpPr/>
          <p:nvPr/>
        </p:nvGrpSpPr>
        <p:grpSpPr>
          <a:xfrm>
            <a:off x="719610" y="2243507"/>
            <a:ext cx="452798" cy="449473"/>
            <a:chOff x="-21322300" y="3693325"/>
            <a:chExt cx="306400" cy="304150"/>
          </a:xfrm>
        </p:grpSpPr>
        <p:sp>
          <p:nvSpPr>
            <p:cNvPr id="7429" name="Google Shape;7429;p89"/>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89"/>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89"/>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9"/>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89"/>
          <p:cNvGrpSpPr/>
          <p:nvPr/>
        </p:nvGrpSpPr>
        <p:grpSpPr>
          <a:xfrm>
            <a:off x="719019" y="2810244"/>
            <a:ext cx="453980" cy="422540"/>
            <a:chOff x="-21322300" y="4077125"/>
            <a:chExt cx="307200" cy="285925"/>
          </a:xfrm>
        </p:grpSpPr>
        <p:sp>
          <p:nvSpPr>
            <p:cNvPr id="7434" name="Google Shape;7434;p89"/>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89"/>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9"/>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89"/>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89"/>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89"/>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9"/>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9"/>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9"/>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89"/>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89"/>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9"/>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6" name="Google Shape;7446;p89"/>
          <p:cNvGrpSpPr/>
          <p:nvPr/>
        </p:nvGrpSpPr>
        <p:grpSpPr>
          <a:xfrm>
            <a:off x="3496195" y="1689128"/>
            <a:ext cx="451653" cy="450212"/>
            <a:chOff x="-19394200" y="3333800"/>
            <a:chExt cx="305625" cy="304650"/>
          </a:xfrm>
        </p:grpSpPr>
        <p:sp>
          <p:nvSpPr>
            <p:cNvPr id="7447" name="Google Shape;7447;p89"/>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89"/>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9"/>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9"/>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89"/>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89"/>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89"/>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89"/>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9"/>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6" name="Google Shape;7456;p89"/>
          <p:cNvGrpSpPr/>
          <p:nvPr/>
        </p:nvGrpSpPr>
        <p:grpSpPr>
          <a:xfrm>
            <a:off x="3495032" y="2243580"/>
            <a:ext cx="453980" cy="449325"/>
            <a:chOff x="-19396575" y="3708500"/>
            <a:chExt cx="307200" cy="304050"/>
          </a:xfrm>
        </p:grpSpPr>
        <p:sp>
          <p:nvSpPr>
            <p:cNvPr id="7457" name="Google Shape;7457;p89"/>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89"/>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9"/>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89"/>
          <p:cNvGrpSpPr/>
          <p:nvPr/>
        </p:nvGrpSpPr>
        <p:grpSpPr>
          <a:xfrm>
            <a:off x="3489212" y="2796461"/>
            <a:ext cx="465618" cy="450101"/>
            <a:chOff x="-19394200" y="4084200"/>
            <a:chExt cx="315075" cy="304575"/>
          </a:xfrm>
        </p:grpSpPr>
        <p:sp>
          <p:nvSpPr>
            <p:cNvPr id="7461" name="Google Shape;7461;p89"/>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89"/>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89"/>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89"/>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89"/>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9"/>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89"/>
          <p:cNvGrpSpPr/>
          <p:nvPr/>
        </p:nvGrpSpPr>
        <p:grpSpPr>
          <a:xfrm>
            <a:off x="6294923" y="1689001"/>
            <a:ext cx="400447" cy="450470"/>
            <a:chOff x="-17526750" y="3309200"/>
            <a:chExt cx="270975" cy="304825"/>
          </a:xfrm>
        </p:grpSpPr>
        <p:sp>
          <p:nvSpPr>
            <p:cNvPr id="7468" name="Google Shape;7468;p89"/>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9"/>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9"/>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89"/>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89"/>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89"/>
          <p:cNvGrpSpPr/>
          <p:nvPr/>
        </p:nvGrpSpPr>
        <p:grpSpPr>
          <a:xfrm>
            <a:off x="6271075" y="2244173"/>
            <a:ext cx="448143" cy="448143"/>
            <a:chOff x="-17542500" y="3684100"/>
            <a:chExt cx="303250" cy="303250"/>
          </a:xfrm>
        </p:grpSpPr>
        <p:sp>
          <p:nvSpPr>
            <p:cNvPr id="7474" name="Google Shape;7474;p89"/>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89"/>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89"/>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9"/>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89"/>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89"/>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9"/>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1" name="Google Shape;7481;p89"/>
          <p:cNvGrpSpPr/>
          <p:nvPr/>
        </p:nvGrpSpPr>
        <p:grpSpPr>
          <a:xfrm>
            <a:off x="6270484" y="2810817"/>
            <a:ext cx="449325" cy="421395"/>
            <a:chOff x="-17542500" y="4068450"/>
            <a:chExt cx="304050" cy="285150"/>
          </a:xfrm>
        </p:grpSpPr>
        <p:sp>
          <p:nvSpPr>
            <p:cNvPr id="7482" name="Google Shape;7482;p89"/>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9"/>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89"/>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89"/>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89"/>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89"/>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8" name="Google Shape;7488;p89"/>
          <p:cNvGrpSpPr/>
          <p:nvPr/>
        </p:nvGrpSpPr>
        <p:grpSpPr>
          <a:xfrm>
            <a:off x="3500906" y="3342211"/>
            <a:ext cx="343404" cy="449325"/>
            <a:chOff x="-15652200" y="3335975"/>
            <a:chExt cx="232375" cy="304050"/>
          </a:xfrm>
        </p:grpSpPr>
        <p:sp>
          <p:nvSpPr>
            <p:cNvPr id="7489" name="Google Shape;7489;p89"/>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9"/>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89"/>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89"/>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9"/>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89"/>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89"/>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9"/>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9"/>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89"/>
          <p:cNvGrpSpPr/>
          <p:nvPr/>
        </p:nvGrpSpPr>
        <p:grpSpPr>
          <a:xfrm>
            <a:off x="1274819" y="2243729"/>
            <a:ext cx="449325" cy="449030"/>
            <a:chOff x="-20945825" y="3692175"/>
            <a:chExt cx="304050" cy="303850"/>
          </a:xfrm>
        </p:grpSpPr>
        <p:sp>
          <p:nvSpPr>
            <p:cNvPr id="7499" name="Google Shape;7499;p89"/>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9"/>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9"/>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9"/>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89"/>
          <p:cNvGrpSpPr/>
          <p:nvPr/>
        </p:nvGrpSpPr>
        <p:grpSpPr>
          <a:xfrm>
            <a:off x="4081644" y="1689848"/>
            <a:ext cx="372516" cy="448771"/>
            <a:chOff x="-18994100" y="3334775"/>
            <a:chExt cx="252075" cy="303675"/>
          </a:xfrm>
        </p:grpSpPr>
        <p:sp>
          <p:nvSpPr>
            <p:cNvPr id="7504" name="Google Shape;7504;p89"/>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89"/>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89"/>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89"/>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8" name="Google Shape;7508;p89"/>
          <p:cNvGrpSpPr/>
          <p:nvPr/>
        </p:nvGrpSpPr>
        <p:grpSpPr>
          <a:xfrm>
            <a:off x="4096200" y="2244743"/>
            <a:ext cx="343404" cy="446998"/>
            <a:chOff x="-18983850" y="3710075"/>
            <a:chExt cx="232375" cy="302475"/>
          </a:xfrm>
        </p:grpSpPr>
        <p:sp>
          <p:nvSpPr>
            <p:cNvPr id="7509" name="Google Shape;7509;p89"/>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89"/>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89"/>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89"/>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89"/>
          <p:cNvGrpSpPr/>
          <p:nvPr/>
        </p:nvGrpSpPr>
        <p:grpSpPr>
          <a:xfrm>
            <a:off x="1274247" y="1689573"/>
            <a:ext cx="450470" cy="449325"/>
            <a:chOff x="-20946600" y="3317850"/>
            <a:chExt cx="304825" cy="304050"/>
          </a:xfrm>
        </p:grpSpPr>
        <p:sp>
          <p:nvSpPr>
            <p:cNvPr id="7514" name="Google Shape;7514;p89"/>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9"/>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9"/>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7" name="Google Shape;7517;p89"/>
          <p:cNvGrpSpPr/>
          <p:nvPr/>
        </p:nvGrpSpPr>
        <p:grpSpPr>
          <a:xfrm>
            <a:off x="1300422" y="2797442"/>
            <a:ext cx="398119" cy="448143"/>
            <a:chOff x="-20930075" y="4066100"/>
            <a:chExt cx="269400" cy="303250"/>
          </a:xfrm>
        </p:grpSpPr>
        <p:sp>
          <p:nvSpPr>
            <p:cNvPr id="7518" name="Google Shape;7518;p89"/>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9"/>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89"/>
          <p:cNvGrpSpPr/>
          <p:nvPr/>
        </p:nvGrpSpPr>
        <p:grpSpPr>
          <a:xfrm>
            <a:off x="4042667" y="2797422"/>
            <a:ext cx="450470" cy="448180"/>
            <a:chOff x="-19020075" y="4084200"/>
            <a:chExt cx="304825" cy="303275"/>
          </a:xfrm>
        </p:grpSpPr>
        <p:sp>
          <p:nvSpPr>
            <p:cNvPr id="7521" name="Google Shape;7521;p89"/>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89"/>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89"/>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89"/>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89"/>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89"/>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89"/>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89"/>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89"/>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0" name="Google Shape;7530;p89"/>
          <p:cNvGrpSpPr/>
          <p:nvPr/>
        </p:nvGrpSpPr>
        <p:grpSpPr>
          <a:xfrm>
            <a:off x="6859931" y="1689001"/>
            <a:ext cx="396937" cy="450470"/>
            <a:chOff x="-17149475" y="3309200"/>
            <a:chExt cx="268600" cy="304825"/>
          </a:xfrm>
        </p:grpSpPr>
        <p:sp>
          <p:nvSpPr>
            <p:cNvPr id="7531" name="Google Shape;7531;p89"/>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89"/>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89"/>
          <p:cNvGrpSpPr/>
          <p:nvPr/>
        </p:nvGrpSpPr>
        <p:grpSpPr>
          <a:xfrm>
            <a:off x="6833737" y="2258120"/>
            <a:ext cx="449325" cy="420249"/>
            <a:chOff x="-17168375" y="3692750"/>
            <a:chExt cx="304050" cy="284375"/>
          </a:xfrm>
        </p:grpSpPr>
        <p:sp>
          <p:nvSpPr>
            <p:cNvPr id="7534" name="Google Shape;7534;p89"/>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9"/>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9"/>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89"/>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89"/>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89"/>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89"/>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1" name="Google Shape;7541;p89"/>
          <p:cNvGrpSpPr/>
          <p:nvPr/>
        </p:nvGrpSpPr>
        <p:grpSpPr>
          <a:xfrm>
            <a:off x="6830246" y="2796852"/>
            <a:ext cx="456308" cy="449325"/>
            <a:chOff x="-17170750" y="4058800"/>
            <a:chExt cx="308775" cy="304050"/>
          </a:xfrm>
        </p:grpSpPr>
        <p:sp>
          <p:nvSpPr>
            <p:cNvPr id="7542" name="Google Shape;7542;p89"/>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89"/>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9"/>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9"/>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89"/>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89"/>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9"/>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89"/>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89"/>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89"/>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89"/>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89"/>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89"/>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9"/>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89"/>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89"/>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89"/>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9" name="Google Shape;7559;p89"/>
          <p:cNvGrpSpPr/>
          <p:nvPr/>
        </p:nvGrpSpPr>
        <p:grpSpPr>
          <a:xfrm>
            <a:off x="5692143" y="3343358"/>
            <a:ext cx="450470" cy="446998"/>
            <a:chOff x="-15688425" y="3707725"/>
            <a:chExt cx="304825" cy="302475"/>
          </a:xfrm>
        </p:grpSpPr>
        <p:sp>
          <p:nvSpPr>
            <p:cNvPr id="7560" name="Google Shape;7560;p89"/>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89"/>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9"/>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89"/>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89"/>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89"/>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89"/>
          <p:cNvGrpSpPr/>
          <p:nvPr/>
        </p:nvGrpSpPr>
        <p:grpSpPr>
          <a:xfrm>
            <a:off x="1836300" y="1690441"/>
            <a:ext cx="451653" cy="447589"/>
            <a:chOff x="-20572500" y="3319025"/>
            <a:chExt cx="305625" cy="302875"/>
          </a:xfrm>
        </p:grpSpPr>
        <p:sp>
          <p:nvSpPr>
            <p:cNvPr id="7567" name="Google Shape;7567;p89"/>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89"/>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9" name="Google Shape;7569;p89"/>
          <p:cNvGrpSpPr/>
          <p:nvPr/>
        </p:nvGrpSpPr>
        <p:grpSpPr>
          <a:xfrm>
            <a:off x="1837463" y="2305410"/>
            <a:ext cx="449325" cy="325670"/>
            <a:chOff x="-20571700" y="3722875"/>
            <a:chExt cx="304050" cy="220375"/>
          </a:xfrm>
        </p:grpSpPr>
        <p:sp>
          <p:nvSpPr>
            <p:cNvPr id="7570" name="Google Shape;7570;p89"/>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9"/>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9"/>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89"/>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89"/>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9"/>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9"/>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7" name="Google Shape;7577;p89"/>
          <p:cNvGrpSpPr/>
          <p:nvPr/>
        </p:nvGrpSpPr>
        <p:grpSpPr>
          <a:xfrm>
            <a:off x="1836891" y="2796278"/>
            <a:ext cx="450470" cy="450470"/>
            <a:chOff x="-20571700" y="4066875"/>
            <a:chExt cx="304825" cy="304825"/>
          </a:xfrm>
        </p:grpSpPr>
        <p:sp>
          <p:nvSpPr>
            <p:cNvPr id="7578" name="Google Shape;7578;p89"/>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89"/>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89"/>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89"/>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9"/>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89"/>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4" name="Google Shape;7584;p89"/>
          <p:cNvGrpSpPr/>
          <p:nvPr/>
        </p:nvGrpSpPr>
        <p:grpSpPr>
          <a:xfrm>
            <a:off x="4603593" y="1688259"/>
            <a:ext cx="453980" cy="451948"/>
            <a:chOff x="-18645175" y="3334200"/>
            <a:chExt cx="307200" cy="305825"/>
          </a:xfrm>
        </p:grpSpPr>
        <p:sp>
          <p:nvSpPr>
            <p:cNvPr id="7585" name="Google Shape;7585;p89"/>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9"/>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89"/>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89"/>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9"/>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89"/>
          <p:cNvGrpSpPr/>
          <p:nvPr/>
        </p:nvGrpSpPr>
        <p:grpSpPr>
          <a:xfrm>
            <a:off x="4604184" y="2242989"/>
            <a:ext cx="452798" cy="450507"/>
            <a:chOff x="-18645175" y="3708500"/>
            <a:chExt cx="306400" cy="304850"/>
          </a:xfrm>
        </p:grpSpPr>
        <p:sp>
          <p:nvSpPr>
            <p:cNvPr id="7591" name="Google Shape;7591;p89"/>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9"/>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9"/>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9"/>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9"/>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89"/>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89"/>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8" name="Google Shape;7598;p89"/>
          <p:cNvGrpSpPr/>
          <p:nvPr/>
        </p:nvGrpSpPr>
        <p:grpSpPr>
          <a:xfrm>
            <a:off x="4601857" y="2795630"/>
            <a:ext cx="457453" cy="451763"/>
            <a:chOff x="-18647525" y="4082625"/>
            <a:chExt cx="309550" cy="305700"/>
          </a:xfrm>
        </p:grpSpPr>
        <p:sp>
          <p:nvSpPr>
            <p:cNvPr id="7599" name="Google Shape;7599;p89"/>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89"/>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9"/>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89"/>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89"/>
          <p:cNvGrpSpPr/>
          <p:nvPr/>
        </p:nvGrpSpPr>
        <p:grpSpPr>
          <a:xfrm>
            <a:off x="7412241" y="1689592"/>
            <a:ext cx="395755" cy="449288"/>
            <a:chOff x="-16775350" y="3309200"/>
            <a:chExt cx="267800" cy="304025"/>
          </a:xfrm>
        </p:grpSpPr>
        <p:sp>
          <p:nvSpPr>
            <p:cNvPr id="7604" name="Google Shape;7604;p89"/>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9"/>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9"/>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7" name="Google Shape;7607;p89"/>
          <p:cNvGrpSpPr/>
          <p:nvPr/>
        </p:nvGrpSpPr>
        <p:grpSpPr>
          <a:xfrm>
            <a:off x="7412241" y="2241827"/>
            <a:ext cx="395755" cy="452835"/>
            <a:chOff x="-16775350" y="3683300"/>
            <a:chExt cx="267800" cy="306425"/>
          </a:xfrm>
        </p:grpSpPr>
        <p:sp>
          <p:nvSpPr>
            <p:cNvPr id="7608" name="Google Shape;7608;p89"/>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89"/>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9"/>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1" name="Google Shape;7611;p89"/>
          <p:cNvGrpSpPr/>
          <p:nvPr/>
        </p:nvGrpSpPr>
        <p:grpSpPr>
          <a:xfrm>
            <a:off x="7384292" y="2796870"/>
            <a:ext cx="451653" cy="449288"/>
            <a:chOff x="-16794250" y="4058225"/>
            <a:chExt cx="305625" cy="304025"/>
          </a:xfrm>
        </p:grpSpPr>
        <p:sp>
          <p:nvSpPr>
            <p:cNvPr id="7612" name="Google Shape;7612;p89"/>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9"/>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9"/>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89"/>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9"/>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9"/>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9"/>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89"/>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89"/>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1" name="Google Shape;7621;p89"/>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2" name="Google Shape;7622;p89"/>
          <p:cNvGrpSpPr/>
          <p:nvPr/>
        </p:nvGrpSpPr>
        <p:grpSpPr>
          <a:xfrm>
            <a:off x="2385709" y="1689573"/>
            <a:ext cx="457453" cy="449325"/>
            <a:chOff x="-20199150" y="3317850"/>
            <a:chExt cx="309550" cy="304050"/>
          </a:xfrm>
        </p:grpSpPr>
        <p:sp>
          <p:nvSpPr>
            <p:cNvPr id="7623" name="Google Shape;7623;p89"/>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9"/>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9"/>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89"/>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89"/>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9"/>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9"/>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89"/>
          <p:cNvGrpSpPr/>
          <p:nvPr/>
        </p:nvGrpSpPr>
        <p:grpSpPr>
          <a:xfrm>
            <a:off x="2388036" y="2242861"/>
            <a:ext cx="452798" cy="450766"/>
            <a:chOff x="-20199150" y="3693150"/>
            <a:chExt cx="306400" cy="305025"/>
          </a:xfrm>
        </p:grpSpPr>
        <p:sp>
          <p:nvSpPr>
            <p:cNvPr id="7631" name="Google Shape;7631;p89"/>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9"/>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9"/>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89"/>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89"/>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89"/>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89"/>
          <p:cNvGrpSpPr/>
          <p:nvPr/>
        </p:nvGrpSpPr>
        <p:grpSpPr>
          <a:xfrm>
            <a:off x="2388609" y="2795687"/>
            <a:ext cx="451653" cy="451653"/>
            <a:chOff x="-20197575" y="4066875"/>
            <a:chExt cx="305625" cy="305625"/>
          </a:xfrm>
        </p:grpSpPr>
        <p:sp>
          <p:nvSpPr>
            <p:cNvPr id="7638" name="Google Shape;7638;p89"/>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9"/>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89"/>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89"/>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89"/>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89"/>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89"/>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9"/>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6" name="Google Shape;7646;p89"/>
          <p:cNvGrpSpPr/>
          <p:nvPr/>
        </p:nvGrpSpPr>
        <p:grpSpPr>
          <a:xfrm>
            <a:off x="5170827" y="1687520"/>
            <a:ext cx="449325" cy="453426"/>
            <a:chOff x="-18271050" y="3333200"/>
            <a:chExt cx="304050" cy="306825"/>
          </a:xfrm>
        </p:grpSpPr>
        <p:sp>
          <p:nvSpPr>
            <p:cNvPr id="7647" name="Google Shape;7647;p89"/>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89"/>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89"/>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9"/>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89"/>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2" name="Google Shape;7652;p89"/>
          <p:cNvGrpSpPr/>
          <p:nvPr/>
        </p:nvGrpSpPr>
        <p:grpSpPr>
          <a:xfrm>
            <a:off x="5171399" y="2244171"/>
            <a:ext cx="448180" cy="448143"/>
            <a:chOff x="-18270275" y="3710875"/>
            <a:chExt cx="303275" cy="303250"/>
          </a:xfrm>
        </p:grpSpPr>
        <p:sp>
          <p:nvSpPr>
            <p:cNvPr id="7653" name="Google Shape;7653;p89"/>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9"/>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89"/>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89"/>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89"/>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89"/>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9" name="Google Shape;7659;p89"/>
          <p:cNvGrpSpPr/>
          <p:nvPr/>
        </p:nvGrpSpPr>
        <p:grpSpPr>
          <a:xfrm>
            <a:off x="5224951" y="2797422"/>
            <a:ext cx="341076" cy="448180"/>
            <a:chOff x="-18234025" y="4084200"/>
            <a:chExt cx="230800" cy="303275"/>
          </a:xfrm>
        </p:grpSpPr>
        <p:sp>
          <p:nvSpPr>
            <p:cNvPr id="7660" name="Google Shape;7660;p89"/>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89"/>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89"/>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3" name="Google Shape;7663;p89"/>
          <p:cNvGrpSpPr/>
          <p:nvPr/>
        </p:nvGrpSpPr>
        <p:grpSpPr>
          <a:xfrm>
            <a:off x="2337506" y="3341641"/>
            <a:ext cx="449325" cy="450470"/>
            <a:chOff x="-16419350" y="3308400"/>
            <a:chExt cx="304050" cy="304825"/>
          </a:xfrm>
        </p:grpSpPr>
        <p:sp>
          <p:nvSpPr>
            <p:cNvPr id="7664" name="Google Shape;7664;p89"/>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89"/>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9"/>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89"/>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89"/>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89"/>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89"/>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1" name="Google Shape;7671;p89"/>
          <p:cNvGrpSpPr/>
          <p:nvPr/>
        </p:nvGrpSpPr>
        <p:grpSpPr>
          <a:xfrm>
            <a:off x="4609062" y="3340423"/>
            <a:ext cx="395755" cy="452872"/>
            <a:chOff x="-16401225" y="3683275"/>
            <a:chExt cx="267800" cy="306450"/>
          </a:xfrm>
        </p:grpSpPr>
        <p:sp>
          <p:nvSpPr>
            <p:cNvPr id="7672" name="Google Shape;7672;p89"/>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89"/>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9"/>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9"/>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9"/>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9"/>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89"/>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89"/>
          <p:cNvGrpSpPr/>
          <p:nvPr/>
        </p:nvGrpSpPr>
        <p:grpSpPr>
          <a:xfrm>
            <a:off x="7974511" y="2797062"/>
            <a:ext cx="450470" cy="448180"/>
            <a:chOff x="-16419350" y="4058200"/>
            <a:chExt cx="304825" cy="303275"/>
          </a:xfrm>
        </p:grpSpPr>
        <p:sp>
          <p:nvSpPr>
            <p:cNvPr id="7680" name="Google Shape;7680;p89"/>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9"/>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9"/>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9"/>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89"/>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89"/>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9"/>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7" name="Google Shape;7687;p89"/>
          <p:cNvGrpSpPr/>
          <p:nvPr/>
        </p:nvGrpSpPr>
        <p:grpSpPr>
          <a:xfrm>
            <a:off x="4001398" y="3343080"/>
            <a:ext cx="450507" cy="447589"/>
            <a:chOff x="-15296200" y="3326900"/>
            <a:chExt cx="304850" cy="302875"/>
          </a:xfrm>
        </p:grpSpPr>
        <p:sp>
          <p:nvSpPr>
            <p:cNvPr id="7688" name="Google Shape;7688;p89"/>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89"/>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89"/>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89"/>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9"/>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3" name="Google Shape;7693;p89"/>
          <p:cNvGrpSpPr/>
          <p:nvPr/>
        </p:nvGrpSpPr>
        <p:grpSpPr>
          <a:xfrm>
            <a:off x="2917051" y="1706881"/>
            <a:ext cx="486566" cy="414708"/>
            <a:chOff x="-19835275" y="3330250"/>
            <a:chExt cx="329250" cy="280625"/>
          </a:xfrm>
        </p:grpSpPr>
        <p:sp>
          <p:nvSpPr>
            <p:cNvPr id="7694" name="Google Shape;7694;p89"/>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89"/>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89"/>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7" name="Google Shape;7697;p89"/>
          <p:cNvGrpSpPr/>
          <p:nvPr/>
        </p:nvGrpSpPr>
        <p:grpSpPr>
          <a:xfrm>
            <a:off x="2935080" y="2243470"/>
            <a:ext cx="450507" cy="449547"/>
            <a:chOff x="-19822675" y="3692750"/>
            <a:chExt cx="304850" cy="304200"/>
          </a:xfrm>
        </p:grpSpPr>
        <p:sp>
          <p:nvSpPr>
            <p:cNvPr id="7698" name="Google Shape;7698;p89"/>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9"/>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89"/>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89"/>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89"/>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89"/>
          <p:cNvGrpSpPr/>
          <p:nvPr/>
        </p:nvGrpSpPr>
        <p:grpSpPr>
          <a:xfrm>
            <a:off x="2935672" y="2796278"/>
            <a:ext cx="449325" cy="450470"/>
            <a:chOff x="-19822675" y="4066875"/>
            <a:chExt cx="304050" cy="304825"/>
          </a:xfrm>
        </p:grpSpPr>
        <p:sp>
          <p:nvSpPr>
            <p:cNvPr id="7704" name="Google Shape;7704;p89"/>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89"/>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89"/>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9"/>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9"/>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9"/>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0" name="Google Shape;7710;p89"/>
          <p:cNvGrpSpPr/>
          <p:nvPr/>
        </p:nvGrpSpPr>
        <p:grpSpPr>
          <a:xfrm>
            <a:off x="5744740" y="1689571"/>
            <a:ext cx="399302" cy="449325"/>
            <a:chOff x="-17878825" y="3334400"/>
            <a:chExt cx="270200" cy="304050"/>
          </a:xfrm>
        </p:grpSpPr>
        <p:sp>
          <p:nvSpPr>
            <p:cNvPr id="7711" name="Google Shape;7711;p89"/>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9"/>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89"/>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89"/>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9"/>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9"/>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9"/>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8" name="Google Shape;7718;p89"/>
          <p:cNvGrpSpPr/>
          <p:nvPr/>
        </p:nvGrpSpPr>
        <p:grpSpPr>
          <a:xfrm>
            <a:off x="5718565" y="2242416"/>
            <a:ext cx="451653" cy="451653"/>
            <a:chOff x="-17896150" y="3709300"/>
            <a:chExt cx="305625" cy="305625"/>
          </a:xfrm>
        </p:grpSpPr>
        <p:sp>
          <p:nvSpPr>
            <p:cNvPr id="7719" name="Google Shape;7719;p89"/>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89"/>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9"/>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9"/>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89"/>
          <p:cNvGrpSpPr/>
          <p:nvPr/>
        </p:nvGrpSpPr>
        <p:grpSpPr>
          <a:xfrm>
            <a:off x="5746495" y="2795686"/>
            <a:ext cx="395792" cy="451653"/>
            <a:chOff x="-17878025" y="4082625"/>
            <a:chExt cx="267825" cy="305625"/>
          </a:xfrm>
        </p:grpSpPr>
        <p:sp>
          <p:nvSpPr>
            <p:cNvPr id="7724" name="Google Shape;7724;p89"/>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9"/>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9"/>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9"/>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9"/>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9"/>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89"/>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1" name="Google Shape;7731;p89"/>
          <p:cNvGrpSpPr/>
          <p:nvPr/>
        </p:nvGrpSpPr>
        <p:grpSpPr>
          <a:xfrm>
            <a:off x="2890388" y="3355015"/>
            <a:ext cx="450507" cy="423722"/>
            <a:chOff x="-16044450" y="3317850"/>
            <a:chExt cx="304850" cy="286725"/>
          </a:xfrm>
        </p:grpSpPr>
        <p:sp>
          <p:nvSpPr>
            <p:cNvPr id="7732" name="Google Shape;7732;p89"/>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89"/>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9"/>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89"/>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36" name="Google Shape;7736;p89"/>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7" name="Google Shape;7737;p89"/>
          <p:cNvGrpSpPr/>
          <p:nvPr/>
        </p:nvGrpSpPr>
        <p:grpSpPr>
          <a:xfrm>
            <a:off x="8012905" y="2243724"/>
            <a:ext cx="373662" cy="449030"/>
            <a:chOff x="-16018450" y="4058400"/>
            <a:chExt cx="252850" cy="303850"/>
          </a:xfrm>
        </p:grpSpPr>
        <p:sp>
          <p:nvSpPr>
            <p:cNvPr id="7738" name="Google Shape;7738;p89"/>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9"/>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9"/>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9"/>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42" name="Google Shape;7742;p89"/>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8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47"/>
        <p:cNvGrpSpPr/>
        <p:nvPr/>
      </p:nvGrpSpPr>
      <p:grpSpPr>
        <a:xfrm>
          <a:off x="0" y="0"/>
          <a:ext cx="0" cy="0"/>
          <a:chOff x="0" y="0"/>
          <a:chExt cx="0" cy="0"/>
        </a:xfrm>
      </p:grpSpPr>
      <p:grpSp>
        <p:nvGrpSpPr>
          <p:cNvPr id="7748" name="Google Shape;7748;p90"/>
          <p:cNvGrpSpPr/>
          <p:nvPr/>
        </p:nvGrpSpPr>
        <p:grpSpPr>
          <a:xfrm>
            <a:off x="829817" y="1689241"/>
            <a:ext cx="442337" cy="419623"/>
            <a:chOff x="-6696925" y="3272575"/>
            <a:chExt cx="307200" cy="291425"/>
          </a:xfrm>
        </p:grpSpPr>
        <p:sp>
          <p:nvSpPr>
            <p:cNvPr id="7749" name="Google Shape;7749;p90"/>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90"/>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1" name="Google Shape;7751;p90"/>
          <p:cNvGrpSpPr/>
          <p:nvPr/>
        </p:nvGrpSpPr>
        <p:grpSpPr>
          <a:xfrm>
            <a:off x="829799" y="2204636"/>
            <a:ext cx="442373" cy="420775"/>
            <a:chOff x="-6690625" y="3631325"/>
            <a:chExt cx="307225" cy="292225"/>
          </a:xfrm>
        </p:grpSpPr>
        <p:sp>
          <p:nvSpPr>
            <p:cNvPr id="7752" name="Google Shape;7752;p90"/>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90"/>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90"/>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90"/>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90"/>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7" name="Google Shape;7757;p90"/>
          <p:cNvGrpSpPr/>
          <p:nvPr/>
        </p:nvGrpSpPr>
        <p:grpSpPr>
          <a:xfrm>
            <a:off x="851921" y="2756972"/>
            <a:ext cx="421927" cy="419371"/>
            <a:chOff x="-6689825" y="3992050"/>
            <a:chExt cx="293025" cy="291250"/>
          </a:xfrm>
        </p:grpSpPr>
        <p:sp>
          <p:nvSpPr>
            <p:cNvPr id="7758" name="Google Shape;7758;p90"/>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90"/>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90"/>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90"/>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90"/>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90"/>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90"/>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90"/>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90"/>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90"/>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90"/>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90"/>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0" name="Google Shape;7770;p90"/>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1" name="Google Shape;7771;p90"/>
          <p:cNvGrpSpPr/>
          <p:nvPr/>
        </p:nvGrpSpPr>
        <p:grpSpPr>
          <a:xfrm>
            <a:off x="3535232" y="2205192"/>
            <a:ext cx="423043" cy="419659"/>
            <a:chOff x="-4837325" y="3612425"/>
            <a:chExt cx="293800" cy="291450"/>
          </a:xfrm>
        </p:grpSpPr>
        <p:sp>
          <p:nvSpPr>
            <p:cNvPr id="7772" name="Google Shape;7772;p90"/>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90"/>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90"/>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5" name="Google Shape;7775;p90"/>
          <p:cNvGrpSpPr/>
          <p:nvPr/>
        </p:nvGrpSpPr>
        <p:grpSpPr>
          <a:xfrm>
            <a:off x="3548265" y="2756826"/>
            <a:ext cx="420775" cy="419659"/>
            <a:chOff x="-4837325" y="3971575"/>
            <a:chExt cx="292225" cy="291450"/>
          </a:xfrm>
        </p:grpSpPr>
        <p:sp>
          <p:nvSpPr>
            <p:cNvPr id="7776" name="Google Shape;7776;p90"/>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90"/>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90"/>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90"/>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90"/>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90"/>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2" name="Google Shape;7782;p90"/>
          <p:cNvGrpSpPr/>
          <p:nvPr/>
        </p:nvGrpSpPr>
        <p:grpSpPr>
          <a:xfrm>
            <a:off x="6240279" y="1714185"/>
            <a:ext cx="430998" cy="369730"/>
            <a:chOff x="-3037625" y="3254850"/>
            <a:chExt cx="299325" cy="256775"/>
          </a:xfrm>
        </p:grpSpPr>
        <p:sp>
          <p:nvSpPr>
            <p:cNvPr id="7783" name="Google Shape;7783;p90"/>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90"/>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90"/>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90"/>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7" name="Google Shape;7787;p90"/>
          <p:cNvGrpSpPr/>
          <p:nvPr/>
        </p:nvGrpSpPr>
        <p:grpSpPr>
          <a:xfrm>
            <a:off x="6244239" y="2204615"/>
            <a:ext cx="423079" cy="420811"/>
            <a:chOff x="-3031325" y="3597450"/>
            <a:chExt cx="293825" cy="292250"/>
          </a:xfrm>
        </p:grpSpPr>
        <p:sp>
          <p:nvSpPr>
            <p:cNvPr id="7788" name="Google Shape;7788;p90"/>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90"/>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90"/>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90"/>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2" name="Google Shape;7792;p90"/>
          <p:cNvGrpSpPr/>
          <p:nvPr/>
        </p:nvGrpSpPr>
        <p:grpSpPr>
          <a:xfrm>
            <a:off x="6256714" y="2781214"/>
            <a:ext cx="421927" cy="370882"/>
            <a:chOff x="-3030525" y="3973150"/>
            <a:chExt cx="293025" cy="257575"/>
          </a:xfrm>
        </p:grpSpPr>
        <p:sp>
          <p:nvSpPr>
            <p:cNvPr id="7793" name="Google Shape;7793;p90"/>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90"/>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90"/>
          <p:cNvGrpSpPr/>
          <p:nvPr/>
        </p:nvGrpSpPr>
        <p:grpSpPr>
          <a:xfrm>
            <a:off x="1358307" y="3369426"/>
            <a:ext cx="421927" cy="297195"/>
            <a:chOff x="-1199300" y="3279250"/>
            <a:chExt cx="293025" cy="206400"/>
          </a:xfrm>
        </p:grpSpPr>
        <p:sp>
          <p:nvSpPr>
            <p:cNvPr id="7796" name="Google Shape;7796;p90"/>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90"/>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90"/>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90"/>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0" name="Google Shape;7800;p90"/>
          <p:cNvGrpSpPr/>
          <p:nvPr/>
        </p:nvGrpSpPr>
        <p:grpSpPr>
          <a:xfrm>
            <a:off x="1365393" y="1688773"/>
            <a:ext cx="444605" cy="420559"/>
            <a:chOff x="-6338550" y="3272950"/>
            <a:chExt cx="308775" cy="292075"/>
          </a:xfrm>
        </p:grpSpPr>
        <p:sp>
          <p:nvSpPr>
            <p:cNvPr id="7801" name="Google Shape;7801;p90"/>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90"/>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90"/>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4" name="Google Shape;7804;p90"/>
          <p:cNvGrpSpPr/>
          <p:nvPr/>
        </p:nvGrpSpPr>
        <p:grpSpPr>
          <a:xfrm>
            <a:off x="1376732" y="2205194"/>
            <a:ext cx="421927" cy="419659"/>
            <a:chOff x="-6329100" y="3632100"/>
            <a:chExt cx="293025" cy="291450"/>
          </a:xfrm>
        </p:grpSpPr>
        <p:sp>
          <p:nvSpPr>
            <p:cNvPr id="7805" name="Google Shape;7805;p90"/>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90"/>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90"/>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8" name="Google Shape;7808;p90"/>
          <p:cNvGrpSpPr/>
          <p:nvPr/>
        </p:nvGrpSpPr>
        <p:grpSpPr>
          <a:xfrm>
            <a:off x="1389783" y="2756828"/>
            <a:ext cx="419623" cy="419659"/>
            <a:chOff x="-6329875" y="3992050"/>
            <a:chExt cx="291425" cy="291450"/>
          </a:xfrm>
        </p:grpSpPr>
        <p:sp>
          <p:nvSpPr>
            <p:cNvPr id="7809" name="Google Shape;7809;p90"/>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90"/>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90"/>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90"/>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90"/>
          <p:cNvGrpSpPr/>
          <p:nvPr/>
        </p:nvGrpSpPr>
        <p:grpSpPr>
          <a:xfrm>
            <a:off x="4075920" y="1687530"/>
            <a:ext cx="423079" cy="423043"/>
            <a:chOff x="-4478975" y="3251700"/>
            <a:chExt cx="293825" cy="293800"/>
          </a:xfrm>
        </p:grpSpPr>
        <p:sp>
          <p:nvSpPr>
            <p:cNvPr id="7814" name="Google Shape;7814;p90"/>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90"/>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90"/>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7" name="Google Shape;7817;p90"/>
          <p:cNvGrpSpPr/>
          <p:nvPr/>
        </p:nvGrpSpPr>
        <p:grpSpPr>
          <a:xfrm>
            <a:off x="4075920" y="2205192"/>
            <a:ext cx="423079" cy="419659"/>
            <a:chOff x="-4475825" y="3612425"/>
            <a:chExt cx="293825" cy="291450"/>
          </a:xfrm>
        </p:grpSpPr>
        <p:sp>
          <p:nvSpPr>
            <p:cNvPr id="7818" name="Google Shape;7818;p90"/>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90"/>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90"/>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90"/>
          <p:cNvGrpSpPr/>
          <p:nvPr/>
        </p:nvGrpSpPr>
        <p:grpSpPr>
          <a:xfrm>
            <a:off x="4084992" y="2756844"/>
            <a:ext cx="428730" cy="419623"/>
            <a:chOff x="-4480550" y="3970800"/>
            <a:chExt cx="297750" cy="291425"/>
          </a:xfrm>
        </p:grpSpPr>
        <p:sp>
          <p:nvSpPr>
            <p:cNvPr id="7822" name="Google Shape;7822;p90"/>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90"/>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4" name="Google Shape;7824;p90"/>
          <p:cNvGrpSpPr/>
          <p:nvPr/>
        </p:nvGrpSpPr>
        <p:grpSpPr>
          <a:xfrm>
            <a:off x="6788826" y="1689221"/>
            <a:ext cx="415123" cy="419659"/>
            <a:chOff x="-2668225" y="3239075"/>
            <a:chExt cx="288300" cy="291450"/>
          </a:xfrm>
        </p:grpSpPr>
        <p:sp>
          <p:nvSpPr>
            <p:cNvPr id="7825" name="Google Shape;7825;p90"/>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90"/>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90"/>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90"/>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90"/>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90"/>
          <p:cNvGrpSpPr/>
          <p:nvPr/>
        </p:nvGrpSpPr>
        <p:grpSpPr>
          <a:xfrm>
            <a:off x="6785982" y="2205191"/>
            <a:ext cx="420811" cy="419659"/>
            <a:chOff x="-2671375" y="3597450"/>
            <a:chExt cx="292250" cy="291450"/>
          </a:xfrm>
        </p:grpSpPr>
        <p:sp>
          <p:nvSpPr>
            <p:cNvPr id="7831" name="Google Shape;7831;p90"/>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90"/>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3" name="Google Shape;7833;p90"/>
          <p:cNvGrpSpPr/>
          <p:nvPr/>
        </p:nvGrpSpPr>
        <p:grpSpPr>
          <a:xfrm>
            <a:off x="6796765" y="2755691"/>
            <a:ext cx="423043" cy="421927"/>
            <a:chOff x="-2670575" y="3956600"/>
            <a:chExt cx="293800" cy="293025"/>
          </a:xfrm>
        </p:grpSpPr>
        <p:sp>
          <p:nvSpPr>
            <p:cNvPr id="7834" name="Google Shape;7834;p90"/>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90"/>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90"/>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90"/>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90"/>
          <p:cNvGrpSpPr/>
          <p:nvPr/>
        </p:nvGrpSpPr>
        <p:grpSpPr>
          <a:xfrm>
            <a:off x="3054285" y="3311947"/>
            <a:ext cx="426462" cy="418363"/>
            <a:chOff x="-1183550" y="3586525"/>
            <a:chExt cx="296175" cy="290550"/>
          </a:xfrm>
        </p:grpSpPr>
        <p:sp>
          <p:nvSpPr>
            <p:cNvPr id="7839" name="Google Shape;7839;p90"/>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90"/>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90"/>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90"/>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90"/>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90"/>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90"/>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90"/>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90"/>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90"/>
          <p:cNvGrpSpPr/>
          <p:nvPr/>
        </p:nvGrpSpPr>
        <p:grpSpPr>
          <a:xfrm>
            <a:off x="1917896" y="1689799"/>
            <a:ext cx="420811" cy="418507"/>
            <a:chOff x="-5971525" y="3273750"/>
            <a:chExt cx="292250" cy="290650"/>
          </a:xfrm>
        </p:grpSpPr>
        <p:sp>
          <p:nvSpPr>
            <p:cNvPr id="7849" name="Google Shape;7849;p90"/>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90"/>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90"/>
          <p:cNvGrpSpPr/>
          <p:nvPr/>
        </p:nvGrpSpPr>
        <p:grpSpPr>
          <a:xfrm>
            <a:off x="1912226" y="2203826"/>
            <a:ext cx="432150" cy="422395"/>
            <a:chOff x="-5974675" y="3632100"/>
            <a:chExt cx="300125" cy="293350"/>
          </a:xfrm>
        </p:grpSpPr>
        <p:sp>
          <p:nvSpPr>
            <p:cNvPr id="7852" name="Google Shape;7852;p90"/>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90"/>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90"/>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5" name="Google Shape;7855;p90"/>
          <p:cNvGrpSpPr/>
          <p:nvPr/>
        </p:nvGrpSpPr>
        <p:grpSpPr>
          <a:xfrm>
            <a:off x="1942267" y="2755694"/>
            <a:ext cx="395865" cy="421927"/>
            <a:chOff x="-5971525" y="3990475"/>
            <a:chExt cx="274925" cy="293025"/>
          </a:xfrm>
        </p:grpSpPr>
        <p:sp>
          <p:nvSpPr>
            <p:cNvPr id="7856" name="Google Shape;7856;p90"/>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90"/>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90"/>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90"/>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90"/>
          <p:cNvGrpSpPr/>
          <p:nvPr/>
        </p:nvGrpSpPr>
        <p:grpSpPr>
          <a:xfrm>
            <a:off x="4615473" y="1689798"/>
            <a:ext cx="420775" cy="418507"/>
            <a:chOff x="-4118225" y="3253275"/>
            <a:chExt cx="292225" cy="290650"/>
          </a:xfrm>
        </p:grpSpPr>
        <p:sp>
          <p:nvSpPr>
            <p:cNvPr id="7861" name="Google Shape;7861;p90"/>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90"/>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3" name="Google Shape;7863;p90"/>
          <p:cNvGrpSpPr/>
          <p:nvPr/>
        </p:nvGrpSpPr>
        <p:grpSpPr>
          <a:xfrm>
            <a:off x="4665924" y="2204922"/>
            <a:ext cx="319874" cy="420199"/>
            <a:chOff x="-4082800" y="3612425"/>
            <a:chExt cx="222150" cy="291825"/>
          </a:xfrm>
        </p:grpSpPr>
        <p:sp>
          <p:nvSpPr>
            <p:cNvPr id="7864" name="Google Shape;7864;p90"/>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90"/>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90"/>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7" name="Google Shape;7867;p90"/>
          <p:cNvGrpSpPr/>
          <p:nvPr/>
        </p:nvGrpSpPr>
        <p:grpSpPr>
          <a:xfrm>
            <a:off x="4627372" y="2769876"/>
            <a:ext cx="420775" cy="393561"/>
            <a:chOff x="-4118225" y="3990475"/>
            <a:chExt cx="292225" cy="273325"/>
          </a:xfrm>
        </p:grpSpPr>
        <p:sp>
          <p:nvSpPr>
            <p:cNvPr id="7868" name="Google Shape;7868;p90"/>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90"/>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90"/>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90"/>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2" name="Google Shape;7872;p90"/>
          <p:cNvGrpSpPr/>
          <p:nvPr/>
        </p:nvGrpSpPr>
        <p:grpSpPr>
          <a:xfrm>
            <a:off x="7338026" y="1688087"/>
            <a:ext cx="394713" cy="421927"/>
            <a:chOff x="-2312225" y="3238300"/>
            <a:chExt cx="274125" cy="293025"/>
          </a:xfrm>
        </p:grpSpPr>
        <p:sp>
          <p:nvSpPr>
            <p:cNvPr id="7873" name="Google Shape;7873;p90"/>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90"/>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5" name="Google Shape;7875;p90"/>
          <p:cNvGrpSpPr/>
          <p:nvPr/>
        </p:nvGrpSpPr>
        <p:grpSpPr>
          <a:xfrm>
            <a:off x="7335742" y="2756825"/>
            <a:ext cx="423079" cy="419659"/>
            <a:chOff x="-2310650" y="3958175"/>
            <a:chExt cx="293825" cy="291450"/>
          </a:xfrm>
        </p:grpSpPr>
        <p:sp>
          <p:nvSpPr>
            <p:cNvPr id="7876" name="Google Shape;7876;p90"/>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90"/>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8" name="Google Shape;7878;p90"/>
          <p:cNvGrpSpPr/>
          <p:nvPr/>
        </p:nvGrpSpPr>
        <p:grpSpPr>
          <a:xfrm>
            <a:off x="4702603" y="3308459"/>
            <a:ext cx="424159" cy="419659"/>
            <a:chOff x="-1182750" y="3962900"/>
            <a:chExt cx="294575" cy="291450"/>
          </a:xfrm>
        </p:grpSpPr>
        <p:sp>
          <p:nvSpPr>
            <p:cNvPr id="7879" name="Google Shape;7879;p90"/>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90"/>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90"/>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90"/>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90"/>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90"/>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90"/>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90"/>
          <p:cNvGrpSpPr/>
          <p:nvPr/>
        </p:nvGrpSpPr>
        <p:grpSpPr>
          <a:xfrm>
            <a:off x="2455739" y="1689223"/>
            <a:ext cx="424195" cy="419659"/>
            <a:chOff x="-5611575" y="3272950"/>
            <a:chExt cx="294600" cy="291450"/>
          </a:xfrm>
        </p:grpSpPr>
        <p:sp>
          <p:nvSpPr>
            <p:cNvPr id="7887" name="Google Shape;7887;p90"/>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90"/>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90"/>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90"/>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90"/>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90"/>
          <p:cNvGrpSpPr/>
          <p:nvPr/>
        </p:nvGrpSpPr>
        <p:grpSpPr>
          <a:xfrm>
            <a:off x="2455739" y="2205770"/>
            <a:ext cx="424195" cy="418507"/>
            <a:chOff x="-5613150" y="3632900"/>
            <a:chExt cx="294600" cy="290650"/>
          </a:xfrm>
        </p:grpSpPr>
        <p:sp>
          <p:nvSpPr>
            <p:cNvPr id="7893" name="Google Shape;7893;p90"/>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90"/>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90"/>
          <p:cNvGrpSpPr/>
          <p:nvPr/>
        </p:nvGrpSpPr>
        <p:grpSpPr>
          <a:xfrm>
            <a:off x="7324977" y="2153586"/>
            <a:ext cx="420811" cy="522864"/>
            <a:chOff x="-2310650" y="3525775"/>
            <a:chExt cx="292250" cy="363125"/>
          </a:xfrm>
        </p:grpSpPr>
        <p:sp>
          <p:nvSpPr>
            <p:cNvPr id="7896" name="Google Shape;7896;p90"/>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90"/>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90"/>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90"/>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0" name="Google Shape;7900;p90"/>
          <p:cNvGrpSpPr/>
          <p:nvPr/>
        </p:nvGrpSpPr>
        <p:grpSpPr>
          <a:xfrm>
            <a:off x="2467638" y="2756270"/>
            <a:ext cx="424195" cy="420775"/>
            <a:chOff x="-5613150" y="3991275"/>
            <a:chExt cx="294600" cy="292225"/>
          </a:xfrm>
        </p:grpSpPr>
        <p:sp>
          <p:nvSpPr>
            <p:cNvPr id="7901" name="Google Shape;7901;p90"/>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90"/>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90"/>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90"/>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90"/>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90"/>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90"/>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90"/>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90"/>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0" name="Google Shape;7910;p90"/>
          <p:cNvGrpSpPr/>
          <p:nvPr/>
        </p:nvGrpSpPr>
        <p:grpSpPr>
          <a:xfrm>
            <a:off x="5139126" y="1689438"/>
            <a:ext cx="434634" cy="419227"/>
            <a:chOff x="-3768700" y="3253275"/>
            <a:chExt cx="301850" cy="291150"/>
          </a:xfrm>
        </p:grpSpPr>
        <p:sp>
          <p:nvSpPr>
            <p:cNvPr id="7911" name="Google Shape;7911;p90"/>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90"/>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90"/>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90"/>
          <p:cNvGrpSpPr/>
          <p:nvPr/>
        </p:nvGrpSpPr>
        <p:grpSpPr>
          <a:xfrm>
            <a:off x="5143209" y="2217090"/>
            <a:ext cx="426462" cy="395865"/>
            <a:chOff x="-3808700" y="3628950"/>
            <a:chExt cx="296175" cy="274925"/>
          </a:xfrm>
        </p:grpSpPr>
        <p:sp>
          <p:nvSpPr>
            <p:cNvPr id="7915" name="Google Shape;7915;p90"/>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90"/>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90"/>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8" name="Google Shape;7918;p90"/>
          <p:cNvGrpSpPr/>
          <p:nvPr/>
        </p:nvGrpSpPr>
        <p:grpSpPr>
          <a:xfrm>
            <a:off x="5208420" y="2756412"/>
            <a:ext cx="419443" cy="420487"/>
            <a:chOff x="-3771675" y="3971775"/>
            <a:chExt cx="291300" cy="292025"/>
          </a:xfrm>
        </p:grpSpPr>
        <p:sp>
          <p:nvSpPr>
            <p:cNvPr id="7919" name="Google Shape;7919;p90"/>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90"/>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90"/>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90"/>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90"/>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4" name="Google Shape;7924;p90"/>
          <p:cNvGrpSpPr/>
          <p:nvPr/>
        </p:nvGrpSpPr>
        <p:grpSpPr>
          <a:xfrm>
            <a:off x="7869864" y="1716461"/>
            <a:ext cx="420271" cy="320774"/>
            <a:chOff x="-1951475" y="3273100"/>
            <a:chExt cx="291875" cy="222775"/>
          </a:xfrm>
        </p:grpSpPr>
        <p:sp>
          <p:nvSpPr>
            <p:cNvPr id="7925" name="Google Shape;7925;p90"/>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90"/>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90"/>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8" name="Google Shape;7928;p90"/>
          <p:cNvGrpSpPr/>
          <p:nvPr/>
        </p:nvGrpSpPr>
        <p:grpSpPr>
          <a:xfrm>
            <a:off x="7867344" y="2205191"/>
            <a:ext cx="425310" cy="419659"/>
            <a:chOff x="-1951475" y="3597450"/>
            <a:chExt cx="295375" cy="291450"/>
          </a:xfrm>
        </p:grpSpPr>
        <p:sp>
          <p:nvSpPr>
            <p:cNvPr id="7929" name="Google Shape;7929;p90"/>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90"/>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90"/>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90"/>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3" name="Google Shape;7933;p90"/>
          <p:cNvGrpSpPr/>
          <p:nvPr/>
        </p:nvGrpSpPr>
        <p:grpSpPr>
          <a:xfrm>
            <a:off x="7869595" y="2756825"/>
            <a:ext cx="444605" cy="419659"/>
            <a:chOff x="-1960150" y="3956600"/>
            <a:chExt cx="308775" cy="291450"/>
          </a:xfrm>
        </p:grpSpPr>
        <p:sp>
          <p:nvSpPr>
            <p:cNvPr id="7934" name="Google Shape;7934;p90"/>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90"/>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6" name="Google Shape;7936;p90"/>
          <p:cNvGrpSpPr/>
          <p:nvPr/>
        </p:nvGrpSpPr>
        <p:grpSpPr>
          <a:xfrm>
            <a:off x="1923633" y="3307636"/>
            <a:ext cx="420775" cy="420775"/>
            <a:chOff x="-804700" y="3226500"/>
            <a:chExt cx="292225" cy="292225"/>
          </a:xfrm>
        </p:grpSpPr>
        <p:sp>
          <p:nvSpPr>
            <p:cNvPr id="7937" name="Google Shape;7937;p90"/>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90"/>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90"/>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90"/>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90"/>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90"/>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90"/>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4" name="Google Shape;7944;p90"/>
          <p:cNvGrpSpPr/>
          <p:nvPr/>
        </p:nvGrpSpPr>
        <p:grpSpPr>
          <a:xfrm>
            <a:off x="3003724" y="1688647"/>
            <a:ext cx="420775" cy="420811"/>
            <a:chOff x="-5251625" y="3272950"/>
            <a:chExt cx="292225" cy="292250"/>
          </a:xfrm>
        </p:grpSpPr>
        <p:sp>
          <p:nvSpPr>
            <p:cNvPr id="7945" name="Google Shape;7945;p90"/>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90"/>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90"/>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8" name="Google Shape;7948;p90"/>
          <p:cNvGrpSpPr/>
          <p:nvPr/>
        </p:nvGrpSpPr>
        <p:grpSpPr>
          <a:xfrm>
            <a:off x="3000322" y="2204348"/>
            <a:ext cx="427578" cy="421351"/>
            <a:chOff x="-5254775" y="3631325"/>
            <a:chExt cx="296950" cy="292625"/>
          </a:xfrm>
        </p:grpSpPr>
        <p:sp>
          <p:nvSpPr>
            <p:cNvPr id="7949" name="Google Shape;7949;p90"/>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90"/>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90"/>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90"/>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90"/>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90"/>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90"/>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90"/>
          <p:cNvGrpSpPr/>
          <p:nvPr/>
        </p:nvGrpSpPr>
        <p:grpSpPr>
          <a:xfrm>
            <a:off x="3016181" y="2756270"/>
            <a:ext cx="419659" cy="420775"/>
            <a:chOff x="-5251625" y="3991275"/>
            <a:chExt cx="291450" cy="292225"/>
          </a:xfrm>
        </p:grpSpPr>
        <p:sp>
          <p:nvSpPr>
            <p:cNvPr id="7957" name="Google Shape;7957;p90"/>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90"/>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90"/>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90"/>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90"/>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2" name="Google Shape;7962;p90"/>
          <p:cNvGrpSpPr/>
          <p:nvPr/>
        </p:nvGrpSpPr>
        <p:grpSpPr>
          <a:xfrm>
            <a:off x="5756763" y="1689240"/>
            <a:ext cx="319874" cy="419623"/>
            <a:chOff x="-3365275" y="3253275"/>
            <a:chExt cx="222150" cy="291425"/>
          </a:xfrm>
        </p:grpSpPr>
        <p:sp>
          <p:nvSpPr>
            <p:cNvPr id="7963" name="Google Shape;7963;p90"/>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90"/>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5" name="Google Shape;7965;p90"/>
          <p:cNvGrpSpPr/>
          <p:nvPr/>
        </p:nvGrpSpPr>
        <p:grpSpPr>
          <a:xfrm>
            <a:off x="5730701" y="2204058"/>
            <a:ext cx="371998" cy="421927"/>
            <a:chOff x="-3383375" y="3611625"/>
            <a:chExt cx="258350" cy="293025"/>
          </a:xfrm>
        </p:grpSpPr>
        <p:sp>
          <p:nvSpPr>
            <p:cNvPr id="7966" name="Google Shape;7966;p90"/>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90"/>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90"/>
          <p:cNvGrpSpPr/>
          <p:nvPr/>
        </p:nvGrpSpPr>
        <p:grpSpPr>
          <a:xfrm>
            <a:off x="5793050" y="2756826"/>
            <a:ext cx="271097" cy="419659"/>
            <a:chOff x="-3347950" y="3971575"/>
            <a:chExt cx="188275" cy="291450"/>
          </a:xfrm>
        </p:grpSpPr>
        <p:sp>
          <p:nvSpPr>
            <p:cNvPr id="7969" name="Google Shape;7969;p90"/>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90"/>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90"/>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90"/>
          <p:cNvGrpSpPr/>
          <p:nvPr/>
        </p:nvGrpSpPr>
        <p:grpSpPr>
          <a:xfrm>
            <a:off x="842909" y="3307061"/>
            <a:ext cx="371998" cy="421927"/>
            <a:chOff x="-1575775" y="3238300"/>
            <a:chExt cx="258350" cy="293025"/>
          </a:xfrm>
        </p:grpSpPr>
        <p:sp>
          <p:nvSpPr>
            <p:cNvPr id="7973" name="Google Shape;7973;p90"/>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90"/>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90"/>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90"/>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90"/>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8" name="Google Shape;7978;p90"/>
          <p:cNvGrpSpPr/>
          <p:nvPr/>
        </p:nvGrpSpPr>
        <p:grpSpPr>
          <a:xfrm>
            <a:off x="2487807" y="3309051"/>
            <a:ext cx="423079" cy="424159"/>
            <a:chOff x="-1591550" y="3597475"/>
            <a:chExt cx="293825" cy="294575"/>
          </a:xfrm>
        </p:grpSpPr>
        <p:sp>
          <p:nvSpPr>
            <p:cNvPr id="7979" name="Google Shape;7979;p90"/>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90"/>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90"/>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2" name="Google Shape;7982;p90"/>
          <p:cNvGrpSpPr/>
          <p:nvPr/>
        </p:nvGrpSpPr>
        <p:grpSpPr>
          <a:xfrm>
            <a:off x="4137277" y="3318663"/>
            <a:ext cx="421927" cy="399248"/>
            <a:chOff x="-1592325" y="3957400"/>
            <a:chExt cx="293025" cy="277275"/>
          </a:xfrm>
        </p:grpSpPr>
        <p:sp>
          <p:nvSpPr>
            <p:cNvPr id="7983" name="Google Shape;7983;p90"/>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90"/>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90"/>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90"/>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7" name="Google Shape;7987;p90"/>
          <p:cNvGrpSpPr/>
          <p:nvPr/>
        </p:nvGrpSpPr>
        <p:grpSpPr>
          <a:xfrm>
            <a:off x="3624147" y="3310744"/>
            <a:ext cx="369730" cy="420775"/>
            <a:chOff x="-778700" y="3612425"/>
            <a:chExt cx="256775" cy="292225"/>
          </a:xfrm>
        </p:grpSpPr>
        <p:sp>
          <p:nvSpPr>
            <p:cNvPr id="7988" name="Google Shape;7988;p90"/>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90"/>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90"/>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90"/>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90"/>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90"/>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90"/>
          <p:cNvGrpSpPr/>
          <p:nvPr/>
        </p:nvGrpSpPr>
        <p:grpSpPr>
          <a:xfrm>
            <a:off x="6095649" y="3828305"/>
            <a:ext cx="340731" cy="387641"/>
            <a:chOff x="7728464" y="1561258"/>
            <a:chExt cx="349719" cy="397866"/>
          </a:xfrm>
        </p:grpSpPr>
        <p:sp>
          <p:nvSpPr>
            <p:cNvPr id="7995" name="Google Shape;7995;p90"/>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90"/>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7" name="Google Shape;7997;p90"/>
          <p:cNvGrpSpPr/>
          <p:nvPr/>
        </p:nvGrpSpPr>
        <p:grpSpPr>
          <a:xfrm>
            <a:off x="4018617" y="3828305"/>
            <a:ext cx="387681" cy="387641"/>
            <a:chOff x="5611350" y="1561258"/>
            <a:chExt cx="397907" cy="397866"/>
          </a:xfrm>
        </p:grpSpPr>
        <p:sp>
          <p:nvSpPr>
            <p:cNvPr id="7998" name="Google Shape;7998;p90"/>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90"/>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90"/>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90"/>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2" name="Google Shape;8002;p90"/>
          <p:cNvGrpSpPr/>
          <p:nvPr/>
        </p:nvGrpSpPr>
        <p:grpSpPr>
          <a:xfrm>
            <a:off x="4537903" y="3925571"/>
            <a:ext cx="387610" cy="193109"/>
            <a:chOff x="6140660" y="1661097"/>
            <a:chExt cx="397835" cy="198202"/>
          </a:xfrm>
        </p:grpSpPr>
        <p:sp>
          <p:nvSpPr>
            <p:cNvPr id="8003" name="Google Shape;8003;p90"/>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90"/>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90"/>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90"/>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7" name="Google Shape;8007;p90"/>
          <p:cNvGrpSpPr/>
          <p:nvPr/>
        </p:nvGrpSpPr>
        <p:grpSpPr>
          <a:xfrm>
            <a:off x="5057118" y="3828305"/>
            <a:ext cx="387681" cy="387641"/>
            <a:chOff x="6669907" y="1561258"/>
            <a:chExt cx="397907" cy="397866"/>
          </a:xfrm>
        </p:grpSpPr>
        <p:sp>
          <p:nvSpPr>
            <p:cNvPr id="8008" name="Google Shape;8008;p90"/>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90"/>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90"/>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90"/>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90"/>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3" name="Google Shape;8013;p90"/>
          <p:cNvGrpSpPr/>
          <p:nvPr/>
        </p:nvGrpSpPr>
        <p:grpSpPr>
          <a:xfrm>
            <a:off x="1942348" y="3885842"/>
            <a:ext cx="387681" cy="272572"/>
            <a:chOff x="3386036" y="1746339"/>
            <a:chExt cx="397907" cy="279762"/>
          </a:xfrm>
        </p:grpSpPr>
        <p:sp>
          <p:nvSpPr>
            <p:cNvPr id="8014" name="Google Shape;8014;p90"/>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90"/>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6" name="Google Shape;8016;p90"/>
          <p:cNvGrpSpPr/>
          <p:nvPr/>
        </p:nvGrpSpPr>
        <p:grpSpPr>
          <a:xfrm>
            <a:off x="2980045" y="3828288"/>
            <a:ext cx="387681" cy="387681"/>
            <a:chOff x="4417380" y="1687279"/>
            <a:chExt cx="397907" cy="397907"/>
          </a:xfrm>
        </p:grpSpPr>
        <p:sp>
          <p:nvSpPr>
            <p:cNvPr id="8017" name="Google Shape;8017;p90"/>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90"/>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9" name="Google Shape;8019;p90"/>
          <p:cNvGrpSpPr/>
          <p:nvPr/>
        </p:nvGrpSpPr>
        <p:grpSpPr>
          <a:xfrm>
            <a:off x="7926526" y="3308537"/>
            <a:ext cx="387661" cy="387661"/>
            <a:chOff x="2869999" y="1687279"/>
            <a:chExt cx="397887" cy="397887"/>
          </a:xfrm>
        </p:grpSpPr>
        <p:sp>
          <p:nvSpPr>
            <p:cNvPr id="8020" name="Google Shape;8020;p90"/>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90"/>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2" name="Google Shape;8022;p90"/>
          <p:cNvGrpSpPr/>
          <p:nvPr/>
        </p:nvGrpSpPr>
        <p:grpSpPr>
          <a:xfrm>
            <a:off x="2461634" y="3828664"/>
            <a:ext cx="386807" cy="386929"/>
            <a:chOff x="3902887" y="1687655"/>
            <a:chExt cx="397010" cy="397135"/>
          </a:xfrm>
        </p:grpSpPr>
        <p:sp>
          <p:nvSpPr>
            <p:cNvPr id="8023" name="Google Shape;8023;p90"/>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90"/>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5" name="Google Shape;8025;p90"/>
          <p:cNvGrpSpPr/>
          <p:nvPr/>
        </p:nvGrpSpPr>
        <p:grpSpPr>
          <a:xfrm>
            <a:off x="3499331" y="3828344"/>
            <a:ext cx="387681" cy="387681"/>
            <a:chOff x="4933458" y="1687279"/>
            <a:chExt cx="397907" cy="397907"/>
          </a:xfrm>
        </p:grpSpPr>
        <p:sp>
          <p:nvSpPr>
            <p:cNvPr id="8026" name="Google Shape;8026;p90"/>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90"/>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90"/>
          <p:cNvGrpSpPr/>
          <p:nvPr/>
        </p:nvGrpSpPr>
        <p:grpSpPr>
          <a:xfrm>
            <a:off x="5273586" y="3308775"/>
            <a:ext cx="387681" cy="387661"/>
            <a:chOff x="266768" y="1721375"/>
            <a:chExt cx="397907" cy="397887"/>
          </a:xfrm>
        </p:grpSpPr>
        <p:sp>
          <p:nvSpPr>
            <p:cNvPr id="8029" name="Google Shape;8029;p9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9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1" name="Google Shape;8031;p90"/>
          <p:cNvGrpSpPr/>
          <p:nvPr/>
        </p:nvGrpSpPr>
        <p:grpSpPr>
          <a:xfrm>
            <a:off x="7395588" y="3308924"/>
            <a:ext cx="387539" cy="386888"/>
            <a:chOff x="2408992" y="1722875"/>
            <a:chExt cx="397761" cy="397093"/>
          </a:xfrm>
        </p:grpSpPr>
        <p:sp>
          <p:nvSpPr>
            <p:cNvPr id="8032" name="Google Shape;8032;p90"/>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90"/>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90"/>
          <p:cNvGrpSpPr/>
          <p:nvPr/>
        </p:nvGrpSpPr>
        <p:grpSpPr>
          <a:xfrm>
            <a:off x="5576404" y="3828305"/>
            <a:ext cx="387641" cy="387641"/>
            <a:chOff x="7199196" y="1561258"/>
            <a:chExt cx="397866" cy="397866"/>
          </a:xfrm>
        </p:grpSpPr>
        <p:sp>
          <p:nvSpPr>
            <p:cNvPr id="8035" name="Google Shape;8035;p90"/>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90"/>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90"/>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8" name="Google Shape;8038;p90"/>
          <p:cNvGrpSpPr/>
          <p:nvPr/>
        </p:nvGrpSpPr>
        <p:grpSpPr>
          <a:xfrm>
            <a:off x="6332282" y="3308537"/>
            <a:ext cx="387661" cy="387661"/>
            <a:chOff x="1379798" y="1723250"/>
            <a:chExt cx="397887" cy="397887"/>
          </a:xfrm>
        </p:grpSpPr>
        <p:sp>
          <p:nvSpPr>
            <p:cNvPr id="8039" name="Google Shape;8039;p90"/>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90"/>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90"/>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90"/>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3" name="Google Shape;8043;p90"/>
          <p:cNvGrpSpPr/>
          <p:nvPr/>
        </p:nvGrpSpPr>
        <p:grpSpPr>
          <a:xfrm>
            <a:off x="5801242" y="3308537"/>
            <a:ext cx="387641" cy="387661"/>
            <a:chOff x="864491" y="1723250"/>
            <a:chExt cx="397866" cy="397887"/>
          </a:xfrm>
        </p:grpSpPr>
        <p:sp>
          <p:nvSpPr>
            <p:cNvPr id="8044" name="Google Shape;8044;p9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9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9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7" name="Google Shape;8047;p90"/>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8" name="Google Shape;8048;p90"/>
          <p:cNvGrpSpPr/>
          <p:nvPr/>
        </p:nvGrpSpPr>
        <p:grpSpPr>
          <a:xfrm>
            <a:off x="6568070" y="3827060"/>
            <a:ext cx="388966" cy="388966"/>
            <a:chOff x="1190625" y="238125"/>
            <a:chExt cx="5235075" cy="5235075"/>
          </a:xfrm>
        </p:grpSpPr>
        <p:sp>
          <p:nvSpPr>
            <p:cNvPr id="8049" name="Google Shape;8049;p90"/>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90"/>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51" name="Google Shape;8051;p9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55"/>
        <p:cNvGrpSpPr/>
        <p:nvPr/>
      </p:nvGrpSpPr>
      <p:grpSpPr>
        <a:xfrm>
          <a:off x="0" y="0"/>
          <a:ext cx="0" cy="0"/>
          <a:chOff x="0" y="0"/>
          <a:chExt cx="0" cy="0"/>
        </a:xfrm>
      </p:grpSpPr>
      <p:pic>
        <p:nvPicPr>
          <p:cNvPr id="8056" name="Google Shape;8056;p91">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5">
          <a:extLst>
            <a:ext uri="{FF2B5EF4-FFF2-40B4-BE49-F238E27FC236}">
              <a16:creationId xmlns:a16="http://schemas.microsoft.com/office/drawing/2014/main" id="{16145509-373D-8AAE-27DB-788EEFFA6C67}"/>
            </a:ext>
          </a:extLst>
        </p:cNvPr>
        <p:cNvGrpSpPr/>
        <p:nvPr/>
      </p:nvGrpSpPr>
      <p:grpSpPr>
        <a:xfrm>
          <a:off x="0" y="0"/>
          <a:ext cx="0" cy="0"/>
          <a:chOff x="0" y="0"/>
          <a:chExt cx="0" cy="0"/>
        </a:xfrm>
      </p:grpSpPr>
      <p:sp>
        <p:nvSpPr>
          <p:cNvPr id="686" name="Google Shape;686;p60">
            <a:extLst>
              <a:ext uri="{FF2B5EF4-FFF2-40B4-BE49-F238E27FC236}">
                <a16:creationId xmlns:a16="http://schemas.microsoft.com/office/drawing/2014/main" id="{812A8D8A-D7E4-271E-FA2A-50E8ED05A746}"/>
              </a:ext>
            </a:extLst>
          </p:cNvPr>
          <p:cNvSpPr txBox="1">
            <a:spLocks noGrp="1"/>
          </p:cNvSpPr>
          <p:nvPr>
            <p:ph type="title"/>
          </p:nvPr>
        </p:nvSpPr>
        <p:spPr>
          <a:xfrm flipH="1">
            <a:off x="721508" y="2182655"/>
            <a:ext cx="4344600" cy="155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ru-RU" b="1" dirty="0">
                <a:latin typeface="Golos Text"/>
                <a:ea typeface="Golos Text"/>
                <a:cs typeface="Golos Text"/>
                <a:sym typeface="Golos Text"/>
              </a:rPr>
              <a:t>Оснащенность рабочего места</a:t>
            </a:r>
            <a:endParaRPr i="1" dirty="0"/>
          </a:p>
        </p:txBody>
      </p:sp>
      <p:sp>
        <p:nvSpPr>
          <p:cNvPr id="687" name="Google Shape;687;p60">
            <a:extLst>
              <a:ext uri="{FF2B5EF4-FFF2-40B4-BE49-F238E27FC236}">
                <a16:creationId xmlns:a16="http://schemas.microsoft.com/office/drawing/2014/main" id="{022B6161-BE1B-742F-0F55-B4C6096EF651}"/>
              </a:ext>
            </a:extLst>
          </p:cNvPr>
          <p:cNvSpPr txBox="1">
            <a:spLocks noGrp="1"/>
          </p:cNvSpPr>
          <p:nvPr>
            <p:ph type="title" idx="2"/>
          </p:nvPr>
        </p:nvSpPr>
        <p:spPr>
          <a:xfrm flipH="1">
            <a:off x="7615368" y="612702"/>
            <a:ext cx="1254300" cy="107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Tree>
    <p:extLst>
      <p:ext uri="{BB962C8B-B14F-4D97-AF65-F5344CB8AC3E}">
        <p14:creationId xmlns:p14="http://schemas.microsoft.com/office/powerpoint/2010/main" val="4173976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2"/>
          <p:cNvSpPr txBox="1">
            <a:spLocks noGrp="1"/>
          </p:cNvSpPr>
          <p:nvPr>
            <p:ph type="title"/>
          </p:nvPr>
        </p:nvSpPr>
        <p:spPr>
          <a:xfrm>
            <a:off x="713225" y="502024"/>
            <a:ext cx="7717500" cy="61335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u-RU" dirty="0"/>
              <a:t>Типичный состав рабочего места</a:t>
            </a:r>
            <a:endParaRPr dirty="0"/>
          </a:p>
        </p:txBody>
      </p:sp>
      <p:sp>
        <p:nvSpPr>
          <p:cNvPr id="398" name="Google Shape;398;p42"/>
          <p:cNvSpPr txBox="1">
            <a:spLocks noGrp="1"/>
          </p:cNvSpPr>
          <p:nvPr>
            <p:ph type="subTitle" idx="1"/>
          </p:nvPr>
        </p:nvSpPr>
        <p:spPr>
          <a:xfrm>
            <a:off x="376518" y="1554640"/>
            <a:ext cx="3249175" cy="29553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1400" dirty="0">
                <a:latin typeface="Golos Text Medium"/>
              </a:rPr>
              <a:t>Процессор: </a:t>
            </a:r>
            <a:r>
              <a:rPr lang="en" sz="1400" dirty="0">
                <a:latin typeface="Golos Text Medium"/>
              </a:rPr>
              <a:t>Intel Core i-7 -4765T</a:t>
            </a:r>
            <a:endParaRPr lang="ru-RU" sz="1400" dirty="0">
              <a:latin typeface="Golos Text Medium"/>
            </a:endParaRPr>
          </a:p>
          <a:p>
            <a:pPr marL="0" lvl="0" indent="0" algn="l" rtl="0">
              <a:spcBef>
                <a:spcPts val="0"/>
              </a:spcBef>
              <a:spcAft>
                <a:spcPts val="0"/>
              </a:spcAft>
              <a:buNone/>
            </a:pPr>
            <a:r>
              <a:rPr lang="ru-RU" sz="1400" dirty="0">
                <a:latin typeface="Golos Text Medium"/>
              </a:rPr>
              <a:t>ОЗУ: 8 ГБ </a:t>
            </a:r>
            <a:r>
              <a:rPr lang="en-US" sz="1400" dirty="0">
                <a:latin typeface="Golos Text Medium"/>
              </a:rPr>
              <a:t>DDR3</a:t>
            </a:r>
            <a:endParaRPr lang="ru-RU" sz="1400" dirty="0">
              <a:latin typeface="Golos Text Medium"/>
            </a:endParaRPr>
          </a:p>
          <a:p>
            <a:pPr marL="0" lvl="0" indent="0" algn="l" rtl="0">
              <a:spcBef>
                <a:spcPts val="0"/>
              </a:spcBef>
              <a:spcAft>
                <a:spcPts val="0"/>
              </a:spcAft>
              <a:buNone/>
            </a:pPr>
            <a:r>
              <a:rPr lang="ru-RU" sz="1400" dirty="0">
                <a:latin typeface="Golos Text Medium"/>
              </a:rPr>
              <a:t>Видеокарта: </a:t>
            </a:r>
            <a:r>
              <a:rPr lang="en-US" sz="1400" dirty="0">
                <a:latin typeface="Golos Text Medium"/>
              </a:rPr>
              <a:t>Intel HD Graphics </a:t>
            </a:r>
            <a:r>
              <a:rPr lang="ru-RU" sz="1400" dirty="0">
                <a:latin typeface="Golos Text Medium"/>
              </a:rPr>
              <a:t>4600</a:t>
            </a:r>
          </a:p>
          <a:p>
            <a:pPr marL="0" lvl="0" indent="0" algn="l" rtl="0">
              <a:spcBef>
                <a:spcPts val="0"/>
              </a:spcBef>
              <a:spcAft>
                <a:spcPts val="0"/>
              </a:spcAft>
              <a:buNone/>
            </a:pPr>
            <a:r>
              <a:rPr lang="ru-RU" sz="1400" dirty="0">
                <a:latin typeface="Golos Text Medium"/>
              </a:rPr>
              <a:t> </a:t>
            </a:r>
          </a:p>
          <a:p>
            <a:pPr marL="0" lvl="0" indent="0" algn="l" rtl="0">
              <a:spcBef>
                <a:spcPts val="0"/>
              </a:spcBef>
              <a:spcAft>
                <a:spcPts val="0"/>
              </a:spcAft>
              <a:buNone/>
            </a:pPr>
            <a:endParaRPr lang="ru-RU" sz="1400" dirty="0">
              <a:latin typeface="Golos Text Medium"/>
            </a:endParaRPr>
          </a:p>
          <a:p>
            <a:pPr marL="0" lvl="0" indent="0" algn="l" rtl="0">
              <a:spcBef>
                <a:spcPts val="0"/>
              </a:spcBef>
              <a:spcAft>
                <a:spcPts val="0"/>
              </a:spcAft>
              <a:buNone/>
            </a:pPr>
            <a:r>
              <a:rPr lang="ru-RU" sz="1400" dirty="0">
                <a:latin typeface="Golos Text Medium"/>
              </a:rPr>
              <a:t>Программное обеспечение: </a:t>
            </a:r>
          </a:p>
          <a:p>
            <a:pPr marL="0" lvl="0" indent="0" algn="l" rtl="0">
              <a:spcBef>
                <a:spcPts val="0"/>
              </a:spcBef>
              <a:spcAft>
                <a:spcPts val="0"/>
              </a:spcAft>
              <a:buNone/>
            </a:pPr>
            <a:r>
              <a:rPr lang="ru-RU" sz="1400" dirty="0">
                <a:latin typeface="Golos Text Medium"/>
              </a:rPr>
              <a:t>Операционная система: </a:t>
            </a:r>
            <a:r>
              <a:rPr lang="en-US" sz="1400" dirty="0">
                <a:latin typeface="Golos Text Medium"/>
              </a:rPr>
              <a:t>Windows</a:t>
            </a:r>
            <a:r>
              <a:rPr lang="ru-RU" sz="1400" dirty="0">
                <a:latin typeface="Golos Text Medium"/>
              </a:rPr>
              <a:t>;</a:t>
            </a:r>
          </a:p>
          <a:p>
            <a:pPr marL="0" lvl="0" indent="0" algn="l" rtl="0">
              <a:spcBef>
                <a:spcPts val="0"/>
              </a:spcBef>
              <a:spcAft>
                <a:spcPts val="0"/>
              </a:spcAft>
              <a:buNone/>
            </a:pPr>
            <a:r>
              <a:rPr lang="ru-RU" sz="1400" dirty="0">
                <a:latin typeface="Golos Text Medium"/>
              </a:rPr>
              <a:t>Пакет </a:t>
            </a:r>
            <a:r>
              <a:rPr lang="en-US" sz="1400" dirty="0">
                <a:latin typeface="Golos Text Medium"/>
              </a:rPr>
              <a:t>Microsoft Office</a:t>
            </a:r>
            <a:r>
              <a:rPr lang="ru-RU" sz="1400" dirty="0">
                <a:latin typeface="Golos Text Medium"/>
              </a:rPr>
              <a:t> (</a:t>
            </a:r>
            <a:r>
              <a:rPr lang="en-US" sz="1400" dirty="0">
                <a:latin typeface="Golos Text Medium"/>
              </a:rPr>
              <a:t>Word, Excel, Visio);</a:t>
            </a:r>
          </a:p>
          <a:p>
            <a:pPr marL="0" lvl="0" indent="0" algn="l" rtl="0">
              <a:spcBef>
                <a:spcPts val="0"/>
              </a:spcBef>
              <a:spcAft>
                <a:spcPts val="0"/>
              </a:spcAft>
              <a:buNone/>
            </a:pPr>
            <a:r>
              <a:rPr lang="ru-RU" sz="1400" dirty="0">
                <a:latin typeface="Golos Text Medium"/>
              </a:rPr>
              <a:t>Система видеонаблюдения «Линия»</a:t>
            </a:r>
            <a:r>
              <a:rPr lang="en-US" sz="1400" dirty="0">
                <a:latin typeface="Golos Text Medium"/>
              </a:rPr>
              <a:t>;</a:t>
            </a:r>
            <a:endParaRPr lang="ru-RU" sz="1400" dirty="0">
              <a:latin typeface="Golos Text Medium"/>
            </a:endParaRPr>
          </a:p>
          <a:p>
            <a:pPr marL="0" indent="0" algn="l"/>
            <a:r>
              <a:rPr lang="ru-RU" sz="1400" dirty="0">
                <a:latin typeface="Golos Text Medium"/>
              </a:rPr>
              <a:t>Система видеонаблюдения «</a:t>
            </a:r>
            <a:r>
              <a:rPr lang="en-US" sz="1400" dirty="0" err="1">
                <a:latin typeface="Golos Text Medium"/>
              </a:rPr>
              <a:t>SecureOS</a:t>
            </a:r>
            <a:r>
              <a:rPr lang="ru-RU" sz="1400" dirty="0">
                <a:latin typeface="Golos Text Medium"/>
              </a:rPr>
              <a:t>»</a:t>
            </a:r>
            <a:r>
              <a:rPr lang="en-US" sz="1400" dirty="0">
                <a:latin typeface="Golos Text Medium"/>
              </a:rPr>
              <a:t>;</a:t>
            </a:r>
          </a:p>
          <a:p>
            <a:pPr marL="0" indent="0" algn="l"/>
            <a:r>
              <a:rPr lang="ru-RU" sz="1400" dirty="0">
                <a:latin typeface="Golos Text Medium"/>
              </a:rPr>
              <a:t>Система видеонаблюдения «</a:t>
            </a:r>
            <a:r>
              <a:rPr lang="en-US" sz="1400" dirty="0">
                <a:latin typeface="Golos Text Medium"/>
              </a:rPr>
              <a:t>Intellect</a:t>
            </a:r>
            <a:r>
              <a:rPr lang="ru-RU" sz="1400" dirty="0">
                <a:latin typeface="Golos Text Medium"/>
              </a:rPr>
              <a:t>»</a:t>
            </a:r>
            <a:r>
              <a:rPr lang="en-US" sz="1400" dirty="0">
                <a:latin typeface="Golos Text Medium"/>
              </a:rPr>
              <a:t>;</a:t>
            </a:r>
            <a:endParaRPr lang="ru-RU" sz="1400" dirty="0">
              <a:latin typeface="Golos Text Medium"/>
            </a:endParaRPr>
          </a:p>
          <a:p>
            <a:pPr marL="0" indent="0" algn="l"/>
            <a:r>
              <a:rPr lang="ru-RU" sz="1400" dirty="0">
                <a:latin typeface="Golos Text Medium"/>
              </a:rPr>
              <a:t>СКУД «</a:t>
            </a:r>
            <a:r>
              <a:rPr lang="en-US" sz="1400" dirty="0" err="1">
                <a:latin typeface="Golos Text Medium"/>
              </a:rPr>
              <a:t>Perco</a:t>
            </a:r>
            <a:r>
              <a:rPr lang="en-US" sz="1400" dirty="0">
                <a:latin typeface="Golos Text Medium"/>
              </a:rPr>
              <a:t>-Web</a:t>
            </a:r>
            <a:r>
              <a:rPr lang="ru-RU" sz="1400" dirty="0">
                <a:latin typeface="Golos Text Medium"/>
              </a:rPr>
              <a:t>»</a:t>
            </a:r>
            <a:r>
              <a:rPr lang="en-US" sz="1400" dirty="0">
                <a:latin typeface="Golos Text Medium"/>
              </a:rPr>
              <a:t>;</a:t>
            </a:r>
          </a:p>
        </p:txBody>
      </p:sp>
      <p:sp>
        <p:nvSpPr>
          <p:cNvPr id="399" name="Google Shape;399;p42"/>
          <p:cNvSpPr txBox="1">
            <a:spLocks noGrp="1"/>
          </p:cNvSpPr>
          <p:nvPr>
            <p:ph type="subTitle" idx="2"/>
          </p:nvPr>
        </p:nvSpPr>
        <p:spPr>
          <a:xfrm>
            <a:off x="376518" y="1161301"/>
            <a:ext cx="8054207" cy="409399"/>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ru-RU" sz="1600" dirty="0">
                <a:latin typeface="Golos Text Medium"/>
              </a:rPr>
              <a:t>На рабочем месте специалиста присутствуют: Компьютер, мобильное средство связи, </a:t>
            </a:r>
            <a:endParaRPr sz="1600" dirty="0">
              <a:latin typeface="Golos Text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6" name="Google Shape;390;p41">
            <a:extLst>
              <a:ext uri="{FF2B5EF4-FFF2-40B4-BE49-F238E27FC236}">
                <a16:creationId xmlns:a16="http://schemas.microsoft.com/office/drawing/2014/main" id="{28A1157F-AE06-3094-7FD7-ADEA7583598A}"/>
              </a:ext>
            </a:extLst>
          </p:cNvPr>
          <p:cNvSpPr txBox="1">
            <a:spLocks noGrp="1"/>
          </p:cNvSpPr>
          <p:nvPr>
            <p:ph type="title"/>
          </p:nvPr>
        </p:nvSpPr>
        <p:spPr>
          <a:xfrm flipH="1">
            <a:off x="2788024" y="1532964"/>
            <a:ext cx="5907740" cy="243985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ru-RU" sz="5400" b="1" i="1" dirty="0">
                <a:latin typeface="Golos Text Medium"/>
                <a:ea typeface="Tahoma" panose="020B0604030504040204" pitchFamily="34" charset="0"/>
                <a:cs typeface="Tahoma" panose="020B0604030504040204" pitchFamily="34" charset="0"/>
                <a:sym typeface="Golos Text Medium"/>
              </a:rPr>
              <a:t>Алгоритм решения задач на рабочем месте</a:t>
            </a:r>
            <a:endParaRPr i="1" dirty="0"/>
          </a:p>
        </p:txBody>
      </p:sp>
      <p:sp>
        <p:nvSpPr>
          <p:cNvPr id="7" name="Google Shape;687;p60">
            <a:extLst>
              <a:ext uri="{FF2B5EF4-FFF2-40B4-BE49-F238E27FC236}">
                <a16:creationId xmlns:a16="http://schemas.microsoft.com/office/drawing/2014/main" id="{D504689D-CD93-6917-66AD-3B37EE2F2595}"/>
              </a:ext>
            </a:extLst>
          </p:cNvPr>
          <p:cNvSpPr txBox="1">
            <a:spLocks/>
          </p:cNvSpPr>
          <p:nvPr/>
        </p:nvSpPr>
        <p:spPr>
          <a:xfrm flipH="1">
            <a:off x="259978" y="585808"/>
            <a:ext cx="1254300" cy="1076400"/>
          </a:xfrm>
          <a:prstGeom prst="rect">
            <a:avLst/>
          </a:prstGeom>
          <a:solidFill>
            <a:srgbClr val="A23C10"/>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ru-RU" sz="6000" dirty="0">
                <a:solidFill>
                  <a:schemeClr val="tx1"/>
                </a:solidFill>
                <a:latin typeface="Golos Text Medium"/>
              </a:rPr>
              <a:t>04</a:t>
            </a:r>
            <a:endParaRPr lang="en" sz="6000" dirty="0">
              <a:solidFill>
                <a:schemeClr val="tx1"/>
              </a:solidFill>
              <a:latin typeface="Golos Text Medium"/>
            </a:endParaRPr>
          </a:p>
        </p:txBody>
      </p:sp>
      <p:sp>
        <p:nvSpPr>
          <p:cNvPr id="8" name="Прямоугольник: скругленные углы 7">
            <a:extLst>
              <a:ext uri="{FF2B5EF4-FFF2-40B4-BE49-F238E27FC236}">
                <a16:creationId xmlns:a16="http://schemas.microsoft.com/office/drawing/2014/main" id="{5A26B1FD-BD7A-A628-3C93-98F047A4553F}"/>
              </a:ext>
            </a:extLst>
          </p:cNvPr>
          <p:cNvSpPr/>
          <p:nvPr/>
        </p:nvSpPr>
        <p:spPr>
          <a:xfrm>
            <a:off x="1873624" y="585808"/>
            <a:ext cx="1156447" cy="268941"/>
          </a:xfrm>
          <a:prstGeom prst="roundRect">
            <a:avLst/>
          </a:prstGeom>
          <a:solidFill>
            <a:srgbClr val="F6A6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43"/>
          <p:cNvSpPr txBox="1">
            <a:spLocks noGrp="1"/>
          </p:cNvSpPr>
          <p:nvPr>
            <p:ph type="title"/>
          </p:nvPr>
        </p:nvSpPr>
        <p:spPr>
          <a:xfrm>
            <a:off x="713225" y="542677"/>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u-RU" dirty="0"/>
              <a:t>Типичный алгоритм решения задачи:</a:t>
            </a:r>
            <a:endParaRPr dirty="0"/>
          </a:p>
        </p:txBody>
      </p:sp>
      <p:sp>
        <p:nvSpPr>
          <p:cNvPr id="405" name="Google Shape;405;p43"/>
          <p:cNvSpPr txBox="1">
            <a:spLocks noGrp="1"/>
          </p:cNvSpPr>
          <p:nvPr>
            <p:ph type="subTitle" idx="1"/>
          </p:nvPr>
        </p:nvSpPr>
        <p:spPr>
          <a:xfrm>
            <a:off x="792800" y="2095525"/>
            <a:ext cx="4137788" cy="1723800"/>
          </a:xfrm>
          <a:prstGeom prst="rect">
            <a:avLst/>
          </a:prstGeom>
        </p:spPr>
        <p:txBody>
          <a:bodyPr spcFirstLastPara="1" wrap="square" lIns="91425" tIns="91425" rIns="91425" bIns="91425" anchor="t" anchorCtr="0">
            <a:noAutofit/>
          </a:bodyPr>
          <a:lstStyle/>
          <a:p>
            <a:pPr marL="180000" lvl="0" indent="360000" algn="l" rtl="0">
              <a:spcAft>
                <a:spcPts val="0"/>
              </a:spcAft>
              <a:buSzPts val="1200"/>
              <a:buFont typeface="+mj-lt"/>
              <a:buAutoNum type="arabicPeriod"/>
            </a:pPr>
            <a:r>
              <a:rPr lang="ru-RU" sz="1400" dirty="0">
                <a:latin typeface="Golos Text Medium"/>
              </a:rPr>
              <a:t>Поступает служебная записка или звонок на рабочий телефон;</a:t>
            </a:r>
            <a:endParaRPr sz="1400" dirty="0">
              <a:latin typeface="Golos Text Medium"/>
            </a:endParaRPr>
          </a:p>
          <a:p>
            <a:pPr marL="180000" lvl="0" indent="360000" algn="l" rtl="0">
              <a:spcAft>
                <a:spcPts val="0"/>
              </a:spcAft>
              <a:buSzPts val="1200"/>
              <a:buFont typeface="+mj-lt"/>
              <a:buAutoNum type="arabicPeriod"/>
            </a:pPr>
            <a:r>
              <a:rPr lang="ru-RU" sz="1400" dirty="0">
                <a:latin typeface="Golos Text Medium"/>
              </a:rPr>
              <a:t>Выдвижение на место технических работ;</a:t>
            </a:r>
            <a:endParaRPr sz="1400" dirty="0">
              <a:latin typeface="Golos Text Medium"/>
            </a:endParaRPr>
          </a:p>
          <a:p>
            <a:pPr marL="180000" lvl="0" indent="360000" algn="l" rtl="0">
              <a:spcAft>
                <a:spcPts val="0"/>
              </a:spcAft>
              <a:buSzPts val="1200"/>
              <a:buFont typeface="+mj-lt"/>
              <a:buAutoNum type="arabicPeriod"/>
            </a:pPr>
            <a:r>
              <a:rPr lang="ru-RU" sz="1400" dirty="0">
                <a:latin typeface="Golos Text Medium"/>
              </a:rPr>
              <a:t>Проведение технических работа;</a:t>
            </a:r>
          </a:p>
          <a:p>
            <a:pPr marL="180000" lvl="0" indent="360000" algn="l" rtl="0">
              <a:spcAft>
                <a:spcPts val="0"/>
              </a:spcAft>
              <a:buSzPts val="1200"/>
              <a:buFont typeface="+mj-lt"/>
              <a:buAutoNum type="arabicPeriod"/>
            </a:pPr>
            <a:r>
              <a:rPr lang="ru-RU" sz="1400" dirty="0">
                <a:latin typeface="Golos Text Medium"/>
              </a:rPr>
              <a:t>Составление отчёта о проделанной работе;</a:t>
            </a:r>
            <a:endParaRPr sz="1400" dirty="0">
              <a:latin typeface="Golos Text Medium"/>
            </a:endParaRPr>
          </a:p>
        </p:txBody>
      </p:sp>
      <p:sp>
        <p:nvSpPr>
          <p:cNvPr id="3" name="Рисунок 2">
            <a:extLst>
              <a:ext uri="{FF2B5EF4-FFF2-40B4-BE49-F238E27FC236}">
                <a16:creationId xmlns:a16="http://schemas.microsoft.com/office/drawing/2014/main" id="{0EFED9EA-F89B-62D9-4DB0-36DC515338B5}"/>
              </a:ext>
            </a:extLst>
          </p:cNvPr>
          <p:cNvSpPr>
            <a:spLocks noGrp="1"/>
          </p:cNvSpPr>
          <p:nvPr>
            <p:ph type="pic" idx="2"/>
          </p:nvPr>
        </p:nvSpPr>
        <p:spPr/>
      </p:sp>
    </p:spTree>
  </p:cSld>
  <p:clrMapOvr>
    <a:masterClrMapping/>
  </p:clrMapOvr>
</p:sld>
</file>

<file path=ppt/theme/theme1.xml><?xml version="1.0" encoding="utf-8"?>
<a:theme xmlns:a="http://schemas.openxmlformats.org/drawingml/2006/main" name="Marketing trends - Phygital Experience by Slidesgo">
  <a:themeElements>
    <a:clrScheme name="Simple Light">
      <a:dk1>
        <a:srgbClr val="FFFFFF"/>
      </a:dk1>
      <a:lt1>
        <a:srgbClr val="171717"/>
      </a:lt1>
      <a:dk2>
        <a:srgbClr val="212121"/>
      </a:dk2>
      <a:lt2>
        <a:srgbClr val="999999"/>
      </a:lt2>
      <a:accent1>
        <a:srgbClr val="A23C10"/>
      </a:accent1>
      <a:accent2>
        <a:srgbClr val="F6A683"/>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10546</TotalTime>
  <Words>1936</Words>
  <Application>Microsoft Office PowerPoint</Application>
  <PresentationFormat>Экран (16:9)</PresentationFormat>
  <Paragraphs>307</Paragraphs>
  <Slides>55</Slides>
  <Notes>55</Notes>
  <HiddenSlides>0</HiddenSlides>
  <MMClips>0</MMClips>
  <ScaleCrop>false</ScaleCrop>
  <HeadingPairs>
    <vt:vector size="6" baseType="variant">
      <vt:variant>
        <vt:lpstr>Использованные шрифты</vt:lpstr>
      </vt:variant>
      <vt:variant>
        <vt:i4>12</vt:i4>
      </vt:variant>
      <vt:variant>
        <vt:lpstr>Тема</vt:lpstr>
      </vt:variant>
      <vt:variant>
        <vt:i4>2</vt:i4>
      </vt:variant>
      <vt:variant>
        <vt:lpstr>Заголовки слайдов</vt:lpstr>
      </vt:variant>
      <vt:variant>
        <vt:i4>55</vt:i4>
      </vt:variant>
    </vt:vector>
  </HeadingPairs>
  <TitlesOfParts>
    <vt:vector size="69" baseType="lpstr">
      <vt:lpstr>Amatic SC</vt:lpstr>
      <vt:lpstr>Anaheim</vt:lpstr>
      <vt:lpstr>Arial</vt:lpstr>
      <vt:lpstr>Calibri</vt:lpstr>
      <vt:lpstr>Golos Text</vt:lpstr>
      <vt:lpstr>Golos Text Medium</vt:lpstr>
      <vt:lpstr>Nunito Light</vt:lpstr>
      <vt:lpstr>Poppins</vt:lpstr>
      <vt:lpstr>Proxima Nova</vt:lpstr>
      <vt:lpstr>Proxima Nova Semibold</vt:lpstr>
      <vt:lpstr>Roboto Medium</vt:lpstr>
      <vt:lpstr>Tahoma</vt:lpstr>
      <vt:lpstr>Marketing trends - Phygital Experience by Slidesgo</vt:lpstr>
      <vt:lpstr>Slidesgo Final Pages</vt:lpstr>
      <vt:lpstr>Отчёт по практике в ОАО «КУМЗ»</vt:lpstr>
      <vt:lpstr>История возникновения предприятия</vt:lpstr>
      <vt:lpstr>Дата основания</vt:lpstr>
      <vt:lpstr>Анализ деятельности отдела</vt:lpstr>
      <vt:lpstr>Деятельности отдела №66005</vt:lpstr>
      <vt:lpstr>Оснащенность рабочего места</vt:lpstr>
      <vt:lpstr>Типичный состав рабочего места</vt:lpstr>
      <vt:lpstr>Алгоритм решения задач на рабочем месте</vt:lpstr>
      <vt:lpstr>Типичный алгоритм решения задачи:</vt:lpstr>
      <vt:lpstr>If you need to divide the content</vt:lpstr>
      <vt:lpstr>Here are three important ideas</vt:lpstr>
      <vt:lpstr>Use infographics</vt:lpstr>
      <vt:lpstr>Tables represent your data</vt:lpstr>
      <vt:lpstr>Divide the content in four ideas</vt:lpstr>
      <vt:lpstr>Your idea in five columns</vt:lpstr>
      <vt:lpstr>Let's use a diagram</vt:lpstr>
      <vt:lpstr>Reviewing concepts is a good idea</vt:lpstr>
      <vt:lpstr>Awesome words</vt:lpstr>
      <vt:lpstr>—Someone Famous</vt:lpstr>
      <vt:lpstr>A picture is worth a thousand words</vt:lpstr>
      <vt:lpstr>Выявленные недостатки на рабочем месте</vt:lpstr>
      <vt:lpstr>4,498,300,000</vt:lpstr>
      <vt:lpstr>9h 55m 23s</vt:lpstr>
      <vt:lpstr>Let’s use some percentages</vt:lpstr>
      <vt:lpstr>Computer mockup</vt:lpstr>
      <vt:lpstr>Tablet mockup</vt:lpstr>
      <vt:lpstr>Phone mockup</vt:lpstr>
      <vt:lpstr>This is a map</vt:lpstr>
      <vt:lpstr>A timeline always works well</vt:lpstr>
      <vt:lpstr>Infographics are really useful</vt:lpstr>
      <vt:lpstr>Maybe you need another table</vt:lpstr>
      <vt:lpstr>You can use this graph</vt:lpstr>
      <vt:lpstr>You can use this graph too</vt:lpstr>
      <vt:lpstr>Our team</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Презентация PowerPoint</vt:lpstr>
      <vt:lpstr>Презентация PowerPoint</vt:lpstr>
      <vt:lpstr>Презентация PowerPoint</vt:lpstr>
      <vt:lpstr>Презентация PowerPoint</vt:lpstr>
      <vt:lpstr>Презентация PowerPoint</vt:lpstr>
      <vt:lpstr>...and our sets of editable icons</vt:lpstr>
      <vt:lpstr>Презентация PowerPoint</vt:lpstr>
      <vt:lpstr>Презентация PowerPoint</vt:lpstr>
      <vt:lpstr>Презентация PowerPoint</vt:lpstr>
      <vt:lpstr>Презентация PowerPoint</vt:lpstr>
      <vt:lpstr>Nature Icons</vt:lpstr>
      <vt:lpstr>SEO &amp; Marketing Icons</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 Trends Phygital Experience</dc:title>
  <cp:lastModifiedBy>Turbo</cp:lastModifiedBy>
  <cp:revision>28</cp:revision>
  <dcterms:modified xsi:type="dcterms:W3CDTF">2024-03-11T07:13:26Z</dcterms:modified>
</cp:coreProperties>
</file>